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EF194-5FFF-4E7B-9C6A-C112BC123C95}" type="datetimeFigureOut">
              <a:rPr lang="nl-NL" smtClean="0"/>
              <a:t>18-11-2014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D172B-9432-415A-91B8-A98DCF76A7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5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172B-9432-415A-91B8-A98DCF76A7E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23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172B-9432-415A-91B8-A98DCF76A7E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23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172B-9432-415A-91B8-A98DCF76A7E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23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172B-9432-415A-91B8-A98DCF76A7E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23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D172B-9432-415A-91B8-A98DCF76A7E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23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9127-D9B0-4153-9B39-0094C0233B84}" type="datetimeFigureOut">
              <a:rPr lang="nl-NL" smtClean="0"/>
              <a:pPr/>
              <a:t>18-11-2014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DCA36-6215-4047-B3DC-8F8A1A4D76B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89065"/>
            <a:ext cx="5040560" cy="5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76864" cy="3600400"/>
          </a:xfrm>
        </p:spPr>
        <p:txBody>
          <a:bodyPr>
            <a:normAutofit/>
          </a:bodyPr>
          <a:lstStyle/>
          <a:p>
            <a:pPr algn="l"/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Award </a:t>
            </a:r>
            <a:r>
              <a:rPr lang="nl-NL" sz="3600" i="1" dirty="0" err="1" smtClean="0">
                <a:solidFill>
                  <a:srgbClr val="0070C0"/>
                </a:solidFill>
                <a:latin typeface="Myriad Pro" pitchFamily="34" charset="0"/>
              </a:rPr>
              <a:t>categories</a:t>
            </a:r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:</a:t>
            </a:r>
          </a:p>
          <a:p>
            <a:pPr algn="l"/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- Solar Thesis Award</a:t>
            </a:r>
          </a:p>
          <a:p>
            <a:pPr algn="l"/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- Young Solar Award</a:t>
            </a:r>
          </a:p>
          <a:p>
            <a:pPr algn="l"/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-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Industry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Development Award</a:t>
            </a:r>
          </a:p>
          <a:p>
            <a:pPr algn="l"/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- Project Development Award</a:t>
            </a:r>
            <a:endParaRPr lang="nl-NL" sz="36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016" cy="10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84" y="836712"/>
            <a:ext cx="2232248" cy="128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89065"/>
            <a:ext cx="5040560" cy="5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924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Solar Thesis Award, </a:t>
            </a:r>
            <a:r>
              <a:rPr lang="nl-NL" sz="3600" i="1" dirty="0" err="1" smtClean="0">
                <a:solidFill>
                  <a:srgbClr val="0070C0"/>
                </a:solidFill>
                <a:latin typeface="Myriad Pro" pitchFamily="34" charset="0"/>
              </a:rPr>
              <a:t>nominees</a:t>
            </a:r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:</a:t>
            </a:r>
          </a:p>
          <a:p>
            <a:pPr algn="l"/>
            <a:endParaRPr lang="nl-NL" sz="3600" i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Claire van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Lare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(FOM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Amolf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)</a:t>
            </a:r>
          </a:p>
          <a:p>
            <a:pPr marL="571500" indent="-571500" algn="l">
              <a:buFontTx/>
              <a:buChar char="-"/>
            </a:pP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Mirjam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Theelen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(TNO/TU Delft)</a:t>
            </a:r>
          </a:p>
          <a:p>
            <a:pPr marL="571500" indent="-571500" algn="l">
              <a:buFontTx/>
              <a:buChar char="-"/>
            </a:pP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Andrea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Ingenito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(TU Delft)</a:t>
            </a:r>
            <a:endParaRPr lang="nl-NL" sz="36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016" cy="10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760"/>
            <a:ext cx="2232248" cy="1289045"/>
          </a:xfrm>
          <a:prstGeom prst="rect">
            <a:avLst/>
          </a:prstGeom>
        </p:spPr>
      </p:pic>
      <p:pic>
        <p:nvPicPr>
          <p:cNvPr id="4" name="Picture 2" descr="http://www.nanocity2014.com/uploads/images/posters200/p163%20van%20la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7"/>
            <a:ext cx="94986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wi.tudelft.nl/uploads/RTEmagicC_Mirjam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960106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wi.tudelft.nl/fileadmin/Faculteit/EWI/Over_de_faculteit/Afdelingen/Electrical_Sustainable_Energy/EEC/PVMD/staff/img/Andre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88773"/>
            <a:ext cx="949860" cy="12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89065"/>
            <a:ext cx="5040560" cy="5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924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Young Solar Award, </a:t>
            </a:r>
            <a:r>
              <a:rPr lang="nl-NL" sz="3600" i="1" dirty="0" err="1" smtClean="0">
                <a:solidFill>
                  <a:srgbClr val="0070C0"/>
                </a:solidFill>
                <a:latin typeface="Myriad Pro" pitchFamily="34" charset="0"/>
              </a:rPr>
              <a:t>nominees</a:t>
            </a:r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:</a:t>
            </a:r>
          </a:p>
          <a:p>
            <a:pPr algn="l"/>
            <a:endParaRPr lang="nl-NL" sz="3600" i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Synroof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Wallvision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/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/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AERspire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/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</a:p>
          <a:p>
            <a:pPr marL="571500" indent="-571500" algn="l">
              <a:buFontTx/>
              <a:buChar char="-"/>
            </a:pPr>
            <a:endParaRPr lang="nl-NL" sz="36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016" cy="10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20" y="1268761"/>
            <a:ext cx="1246967" cy="72008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SEhQUExQVFhQUFBQUFBUVFBcVFhQUFBQWFhQUFBUYHCggGBolHBQUITEhJSkrLi4uFx8zODMsNygtLisBCgoKDg0OFxAQGiwkHBwsLCwsLCwsLCwsLCwsLCwsLCwsLCwsLCwsLCwsLCwsLCwsLCwsLCwsLCwsLCwsLCssLP/AABEIAIUBegMBIgACEQEDEQH/xAAcAAABBQEBAQAAAAAAAAAAAAACAAEDBAUGBwj/xABHEAACAQIBBwgIAwcBBwUAAAABAgADEQQFEiExQVFxBjJhcoGRobETIkJSkrLB0RSC4RUjQ1NiotLwc4OTs8Li8QcWJDOj/8QAGQEAAwEBAQAAAAAAAAAAAAAAAAECAwQF/8QAJhEBAQACAgICAQQDAQAAAAAAAAECEQMSITETUUEEQmFxIjKhFP/aAAwDAQACEQMRAD8A7aK0O0WbPd284NorQ7R7RbIFo1pJaK0NgForQ7RWi2A2j2hZsILFswgQrTRwmSmcXJsNm28tjIg949GiYZfqMJdbaTiyrDtHmvUyPZb5xJmY9OxtKx5cc/RZY3H2C0QhWj2lbSG0UIxoAMYiFaK0ZAtHAhWitDZBtFCtFAzRrQorQ2AWjWkkQENhHaPaStSIg5sNjQLRWh2iIhsAtGtDtFaPYBGMO0VobALR7Q7RWhsBtFaNWrKnOZV4kCUK+XaK6iW6o+pi2qS1o2itMCryjJ0JT+I38B95A+UKrDS1uhRbx1yMuWYqnHa6NKikkAgka7bIRE5nC4k02DDgRvG0TqaRDAMNIIuIsOXseWGgWj2h2jTTaCAj2iEK0RoM2K0nFIxxQMfaJ0r5scLLHoDF6Axd4NK+bHzZYFGP6CHeDStmx82T+hMXozuh2GkYST0cJe+nVBAhpVIkZW/hU1+WvhK1rCXQ0wBXMI4prWvOTLgtrecsjarAEETIp5OLE3NpEK7b5J6dxvAlY8eWHiVOWcy9wsRk6x9XV0nbK1XCMsP0h3mG2IJFjNZc5+UXrVK0VpKVjWmu2aK0fNklorQ2SPNizZJFaGzRZsVpLaLNhskQWPmyTNj5kNnpFmxWkubGtDZGU2jEQrRqjBRckAdJtFswERiJSxGW6Ca6gPVu3iNEzcRyqQcxGPSxC/eUOtb9orTjq/Kaq3NzV4C57zM+vlCo/Odj0XNu4aIbVMK7evj6Sc51B3Xue4TPr8paQ5oZuyw8ftOQjXi7K6Rv1+U7nmoq8bsfpM+tlWs+uo3Aer5TOeoFF2IA3k2HjI0xyHmkv1FLjvUWHaZNyXMYtySnSJh0qO0926TzHLl+lzEqKgSHKGPWkpJ0tYkILZzW3D6zmuUPLJKOdToWeoNBbWiHb1j0DR5Tz7E4l6jl3Zmcm+cTp7N3ATmy5GsxdVk7lzV/F/v7LRb1Cg1U9Oh76yRt6J65kDH2OYT6rc07AT9DPnR/W0nSd+2egf8Ap/l/OAw1Q+so/ck+0o1pxGzo4R8fJqlnhuPaisbNlDI+O9Itjz11/wBQ3zRnoY5bm3JZo1oo5jRhZbDOPZMnp5OqHYBxP2mznDfHDDfOC/qMvpvOGKCZLG1jfoEL9lrvMvXivM/lz+1/Hj9KYyanT3wauTVt6psenSJfjRfJl9n0x+mG+EcaSNUBKZOoE8JvxWmv/ov0z+Gfbnz2wZv1aKtrAMpVcnDWO6Xjz432jLis9M8SRFBk7UFA0g/SVym6aTKX0izS1haKg3JvNF1BFjpmMFlvD4i3TMOTC3ztrhlJ4F+zxeNUyfo0HsMsLiRJRUG+R3zi+uFYtWkV0EESMibOIYEEa5kNTnRx59p5YZ469I7RsyHmQlpTTbNFmRejkj2XnMAN5NpTr5cw9PW+d0KCfHV4w7HpZzI4UTn8XywT+HSJ6XYDwF/OZGJ5U121FV6q/VrxzdPq7crKeJyjRp86oo6LgnuGmefYnH1H59RjxYkd2qVC0qYjq7rEcqaC6s5+AsO9plYnli55lNV6WJY9wtOXZ9pNuMrNjk2NndQF/lvK1Iem7X5QV311COqAviNMz6lZmN2JPSSSfGUfxRPNptxbNUed/CMXqH3F+J/H1fKG4rS7nQHqW1mw6dEpGgTzqjnoBCDszQD4x0wVMG+YCd7ese9rmLdPST9o09jZ3UBf5QY4xbnm0m4uyoPMnwkghqZN2aICsdZpp0AM5+IlR4Rfg78+pUb82Z/ywJZWWKdHae6RlZPaoq4fJtMHOCLf3iLt3nSZp01sNEEGYeXeU9PDZy2L1NQQHQNF7sdg0jpnPlmqRsYzHpRpmpUYKo379wG09E895RcrqmIulO9OlqPvuP6iNQ6B2zEyllKpiGzqrXtqGpVB90bOOuVJjlntpMTxGMI8hZQqNVkZWUlWUhlI1gjUYMUA9k5I8ofT01qroddFRdzbR1SNI/Seh4euHUMuo+B2gz5r5O5XbC1g4uVPq1F95L7Okax+s9tyDlRRmsGvSqAEEatOphOvg5fxXNy4Osj2EEwrTsYNCoSNcEVD0ywQb+stxvGuGlk020GcnaadHnaBXPTLVKix22gVqy6yY9PEg6j4yLuzxFT+0wVx0xxWI1iCa53QEYk3ka37NaV7wpXBPRJkvvkWHBxRpXxGMVNZikt8QW6WDIRTQm9heZ75ZXdIhlRV0jTebTgz+kXkxar4VTs7tErV8KFF87vlGtl8ILtmhRrLG0w8scuqZObQpmqdWc2hQd4Os+EfXPGyUr1ynh0QaS0m6J59QyriS4d6trXsiiyC+8be2WzjnfnMx6CdHdNLPCJHZ1sSo0FgO3T3So+UE2XPZ95zYrBRdmCjeSAPGD+1qXskv/s1Zx8Si3jI8xfWNqvlM7BM3E5Tc+0Rw0TNxOUah5lE8ajqg/szjMrEVK7a3pqNyoWI/Mxt/bLx3S6yL2LxN9t+k6ZkYqsBpYgDpNh4yCthiedVqt+bMHclpX/BIDcIt/eIue86TNsYmmfKNM6mzuoC/ioIkZxbHm024sVUeBJ8JMRBM00lAWqnai9hc99x5QThyedUc8CEH9oB8ZOYxMNEhGES980E729Y950yW9pWrZQpqbGogO7OF+7XIDlFTzVqNwpsB3tYeMW4fleLRryj+KqHm0rf7RwPlDRWrH2qajoQse8kDwi7DS/eK8ojCMedVqHoBVB/aAfGGmTKZtdM/rkuf7iZNyVpK2UKQNjUW+4MCe4aZZwdT0lyoYAbWRkHYGAJ7NEOhRVdQHAAASypmGfL+IuYpKYtqj1aoUFiQAASSdAAEzcr5YpYZc6o2k81RpZrbh9dU4HLmXKuJPrHNpg3CDV0Fj7RmFyXI2eUPLIm6YbQNRq2+QHzPZvnHrWJPrEm5uSTc36SY9pEyyN79r1pMy2jRqL39U9hhFbSTNFHjQB4oo0DPOx5AZe9G34aofUc3pE+y51pwbz4zjgY0cuqVm30tkPH5w9G2sc07xu4ibF+meUcieUBxFOzH9/Stnb2Hs1Bx29PGd8mXVsLqb202ta+207+PllnlyZ4WXw7bEVgNEoVsTmjXfolQvfXFohjxTH2MuS1FXrFpW9KVOiaIoHXmnuMZsIdqnT0TaZ4zwysvtCmUzbSJaoZSG0GVq+BzRcgiUbR/Hx5zwffLFunKwGyRvlvcJjsbxhFP0+H0PlyazZaaZz1SxJJ0zLxuWqVK92zjuXT3nUJgYzL9apcU/3a79vf9rRT48PGM8/wf+eXt0+Nx6Ux67BfFjwAmLiuUbEfulsPffzAnODDkm7OzE69Q8QL+ML8ImsqCd7XY97Xlf53+D1jBYjGq5u9Q1DuF3t+Vb2h08SfZptbYTZR538I+qMHhMJBtaptVO1F7C57yVHhLFOiTzqlQ8GzB/YAfGZrZQROc6LxYCHTyqmzPbq03I+K1vGZZSLjaoYempuEW/vEXb4jplo1ZiJjnPNotxdlUeBJ8JLnV2/lJ8VT/GZWNIv1XlGspMFsLUPOrtwRUUeIJ8ZUrZNpnnZ79eo7D4SbeEcKgxOIppz3ReswHcJRqZSpnm5zn+lGI+K1vGWVw1NOYirwUDykdRprEVSfFOebSP52VflufCRs1U7aa9jP43HlLDvIWaUlE1NjrqPwFlHgL+MhbBUzzhndcl/mJlgmCWiGzJTVeaoHAAQrwM6CWjCW8cGRCTLYa9J3bJGWcx9nJtJTS/QJL6S2rvlc1LwMTi0pqWcgAb/IDaZy58lyazHS9TaYOW+Va07pRsz6i3sL/kej/wATncuconq3WndKf9zj+o7B0TGBvq7RumVrSQsbWd2LuxZjrJ/1oHRLDro7BKtbVNF09QH+keUQUorR4pK0LLJ6bZwsdY1dMEiRkWj9p9JY0JWzh0jX0wbxGeKMI8DNHjRQJcyTlF8PVWrT1qdI2Mp5ynoP2OyepUeVeDZQfTKtwDmnWtxex6RPIYpUysKyV9dYFKbgE6LaxfXLrPSpi4A8z3mc6BFmz0cuDtffhxTk1PTQxWWWJstgN+2UzjnPtGRejkGLxVOkLuyqOnWeA1maTDDGek3LLJZqVmbWSZC7BRckADWSbAds5rKHK3ZRQk+830UfUzAxFavWN6pHQCx0flAsOwxfJPWEP47+51OO5TUk0UwajdGhe/b2TDxWUq9bnNmL7q6O/f2yitBh7YHUQD5s6I4UHnM7cXIHwqQPCHXLL/ZU1PQ2CJpYgdLEDzgnHJsJbqKzeIFo1PDoulVUHeAL98MtLk16Le0ZxbezTbixVR5k+EBqlU/y1+J/8ZIWgmMImpuddRuChVHlfxgfg0POu3XZmHcxtJ4rxah7Ph6KrzVUcAB5S7TaUlaTI8jI40qbywrzHfH0051RF4sB5wBl6hsqZ3UBf5QZhWkbTPKld5mtlxTzaVZv92V+fNlatlWodVAjrug+UtCBdqvKjvM+pi8QfZpL+Zn+iysxrnXVUdWn/kxlSprScyEmZpw7HnVqh+FflUQPwKbc5utUdvAm0rdLw0KlYDWwHE2lV8qUR/EW+4MCe4SBMFSXVTS/VEmVdgHYIeR4D+1EOoO3Cm/mRaS4fEFvYZV95s0X4AG5jFgOk+A+8RYnSTMM+XXpcwWRW2DvjGpbjKL1Rp0/SZOVcqMhzE0Ei5bbrIsu7VrmFv5rSRrZQy0tIWHrP7u7rHZOVxmLeq2c5udg2DoA2SDOvx/1rimdu2kmjMJCQQbiTxiItixE7Ai/eJr5v7kdQeUxnSb1Mf8Ax16n0lT0ljxRAxSVnjER40Aj1GTH1hcdo+sAiCrWN40jihMNo1eUGIyij3jQBRXiigH1eEG6ZuUstUKN85rsPYX1m7dg7Zx+Py5iK97H0aH2V0C3S2tvKZP7pOfUW+4sB4Xnpbyy9f8AXH0k9t7Hcp61XRSUU1362+I6uwTJNAsbuxJOs3JJ4mD+PTZnHqo5HeBaI4o7Kbn4R5teVOOfuuz3r0mRANQjkyqatXYiDi5v3BfrGK1feQcEJPeW+k1/pKyWgEysaDHXUfgAg8lv4yJsEm3ObrVHI7ibQ3QsVaoGsgcTaVzlCn76noU5x7hGTCU11IgO/NF5ITDySL8cDqWofyMvzWg/inOqkfzMo+UmSl4BeIIzVqnZTXtZ/oJHmVTrqgdSmB8xaTF4BeKw9ovwpPOq1D+YL8gES4CntBbrsz/MTDzo3pbRWQS1PQwtNOaiLwUDyEn9MBKBrRvSTOq2utWkL1ZXNSAakWj2kqPIGaMzyJmjhCLQC0AadAidgvSfAffy4wyzmPs5Nj2XOgeJ4CRmrfVoHieJkZN9JPfBLbpy58lyaTGRISBK2KxoQeseA2mEw0Gx099pnVclEm5ckneP1mVXGfXxrVKqgmyhkso1axr3mWOUNK9QW15g82kOIwfo6lPTfOYbLc1l+808pYFnYMCNC7eJh+Dc6j7Dr3/eSgy7UyQ593v/AEkK5MqjQVuN4YSdHKhjSwcBUHsHvB+sFsK41o3dEe1epqm1hf8A6F6p+syKlJrc1u4zYyeP3K8G8zKhVhq1+O6ODI2XdCVr8ZIHFGjwMoLCHaNAUCPbhtkjDdqgMsak9tB1RkOKERaDaIyjRzFaBvWzgae1Aet63zXkyUlXUAOAAhkwC09rUcIoxMAvBzoAZaATFeCWi2CMBjEWgNFsaA7SNmjsZExhsjloJaCTAJhsCLQC8AvImaTs9JGqwC0DOglojSZ8WfIc6LOk002fALyI1BBFQHQLd8R6SFo1tp0Dz4DbI/TLe2s+A+8WcdZmWfLJ4ipikz9g0DxPEyOoY+d3TPyllVaeges27d1jsnNbvzWkiXEV1QXY6PrMp8t7k7z+ky8RXZzdjfyHQBI4jan7abYo7yYP7Yqf09x+8zgI4EDWcRjHcqSRddIsNug/QTosHULUUc84k37zOWVZPTxNhYMR0abQDpA+uOGnN/jT757zH/Ht75hsOkNTXBZ9XROc/Ht75hjKL+94D7QDfzpKoBAnPU8fVOrTwAMnWpif5bn/AHbfQQJo1aa6dA17pC2Fpn2V+ESo1fEbaL/8N/tI2x9Qc6nbirDzgaw+ETd5yFsIv+jIf2ofdHfJKOKzr6AOLQAGwwkbUZpjD3APpKIvvqrBOGX+dQ/4v6Q0NslVvI3pHWJbcBalgysGF7qbi/Hf+kaoQNZ7P0hobQU9x1bDumrheT9WooZTTsdPOPjomcaiHWfAzXyDlxaAKuSyk6NBuu89PCGvI2JeStY62pDtY/8ATJByTqfzE/u+00f/AHVQ0c/V7n6wRyso7qnwj7yuuJdsnXFoBMUU9VyBLQc+KKTTivXxmbsv2zMxHKDN/h3/AD/9sUUwzzsaYyMuvy1Km3of/wBP+2Vm5btspL8RP0jxTmy5c9+2sxiu/LCqdSUxxDH/AKpE3KiudiD8p/yiii+TP7HWfSJuUdc7VH5Y9LLFd9dS1tyr9RHii75fZ9Z9JKuUai3OcTYX2DyEoNlSsf4jDhFFFcsvsaiI4+qf4j/EYJxVT33+NvvFFFunoJrN7zfEYJY7Se8xooBLh8Nnbbdl5p0ck5nr517bM22vRrv0xRQ0W2jSNjLJOqKKIFlCgfQhgxBZwujYNN9PZOWx2HCGwueMUUdEVgI6N0DxjRRGkFW3sr23+8kbEX/h0xwDf5RRQCNzfo4SIx4oBNSxrrqa1uhfqJAYoogkaqzayTIhFFGD5xGonvhemb3m+IxoogE6Ys2PFAFaIiKKAK0a0UUYOJZr6QDFFAILRwI0UAeK0UUA/9k="/>
          <p:cNvSpPr>
            <a:spLocks noChangeAspect="1" noChangeArrowheads="1"/>
          </p:cNvSpPr>
          <p:nvPr/>
        </p:nvSpPr>
        <p:spPr bwMode="auto">
          <a:xfrm>
            <a:off x="155575" y="-1211263"/>
            <a:ext cx="71532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://aerspire.com/wp-content/themes/infocus/lib/scripts/timthumb/thumb.php?src=http://aerspire.com/wp-content/uploads/2014/02/AER.00-PIC-130911-Website-1-bijgesneden-hoogte.jpg&amp;w=960&amp;h=340&amp;zc=1&amp;q=1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5"/>
          <a:stretch/>
        </p:blipFill>
        <p:spPr bwMode="auto">
          <a:xfrm>
            <a:off x="4406255" y="4725707"/>
            <a:ext cx="3176067" cy="12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84853"/>
            <a:ext cx="3154363" cy="116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zonnig-zonnepanelen.nl/wp-content/uploads/2012/06/synroof-solar-dakpanne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b="27786"/>
          <a:stretch/>
        </p:blipFill>
        <p:spPr bwMode="auto">
          <a:xfrm>
            <a:off x="4427984" y="2110514"/>
            <a:ext cx="3129072" cy="124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89065"/>
            <a:ext cx="5040560" cy="5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9248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nl-NL" sz="3600" i="1" dirty="0" err="1" smtClean="0">
                <a:solidFill>
                  <a:srgbClr val="0070C0"/>
                </a:solidFill>
                <a:latin typeface="Myriad Pro" pitchFamily="34" charset="0"/>
              </a:rPr>
              <a:t>Industry</a:t>
            </a:r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 Development Award, </a:t>
            </a:r>
            <a:r>
              <a:rPr lang="nl-NL" sz="3600" i="1" dirty="0" err="1" smtClean="0">
                <a:solidFill>
                  <a:srgbClr val="0070C0"/>
                </a:solidFill>
                <a:latin typeface="Myriad Pro" pitchFamily="34" charset="0"/>
              </a:rPr>
              <a:t>nominees</a:t>
            </a:r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:</a:t>
            </a:r>
          </a:p>
          <a:p>
            <a:pPr algn="l"/>
            <a:endParaRPr lang="nl-NL" sz="3600" i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Meco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Equipment Eng. | 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cell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plating line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Mastervolt |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Soladin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WEB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endParaRPr lang="nl-NL" sz="3600" b="1" dirty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VDL 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Flow | 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Roll-to-roll</a:t>
            </a:r>
            <a:r>
              <a:rPr lang="nl-NL" sz="3600" b="1" dirty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dunne film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/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Rodeca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Systems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SmartSkin</a:t>
            </a:r>
            <a:r>
              <a:rPr lang="nl-NL" sz="3600" b="1" smtClean="0">
                <a:solidFill>
                  <a:schemeClr val="tx1"/>
                </a:solidFill>
                <a:latin typeface="Myriad Pro" pitchFamily="34" charset="0"/>
              </a:rPr>
              <a:t> Solar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/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</a:p>
          <a:p>
            <a:pPr marL="571500" indent="-571500" algn="l">
              <a:buFontTx/>
              <a:buChar char="-"/>
            </a:pPr>
            <a:endParaRPr lang="nl-NL" sz="36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016" cy="10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20" y="1268761"/>
            <a:ext cx="1246967" cy="72008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SEhQUExQVFhQUFBQUFBUVFBcVFhQUFBQWFhQUFBUYHCggGBolHBQUITEhJSkrLi4uFx8zODMsNygtLisBCgoKDg0OFxAQGiwkHBwsLCwsLCwsLCwsLCwsLCwsLCwsLCwsLCwsLCwsLCwsLCwsLCwsLCwsLCwsLCwsLCssLP/AABEIAIUBegMBIgACEQEDEQH/xAAcAAABBQEBAQAAAAAAAAAAAAACAAEDBAUGBwj/xABHEAACAQIBBwgIAwcBBwUAAAABAgADEQQFEiExQVFxBjJhcoGRobETIkJSkrLB0RSC4RUjQ1NiotLwc4OTs8Li8QcWJDOj/8QAGQEAAwEBAQAAAAAAAAAAAAAAAAECAwQF/8QAJhEBAQACAgICAQQDAQAAAAAAAAECEQMSITETUUEEQmFxIjKhFP/aAAwDAQACEQMRAD8A7aK0O0WbPd284NorQ7R7RbIFo1pJaK0NgForQ7RWi2A2j2hZsILFswgQrTRwmSmcXJsNm28tjIg949GiYZfqMJdbaTiyrDtHmvUyPZb5xJmY9OxtKx5cc/RZY3H2C0QhWj2lbSG0UIxoAMYiFaK0ZAtHAhWitDZBtFCtFAzRrQorQ2AWjWkkQENhHaPaStSIg5sNjQLRWh2iIhsAtGtDtFaPYBGMO0VobALR7Q7RWhsBtFaNWrKnOZV4kCUK+XaK6iW6o+pi2qS1o2itMCryjJ0JT+I38B95A+UKrDS1uhRbx1yMuWYqnHa6NKikkAgka7bIRE5nC4k02DDgRvG0TqaRDAMNIIuIsOXseWGgWj2h2jTTaCAj2iEK0RoM2K0nFIxxQMfaJ0r5scLLHoDF6Axd4NK+bHzZYFGP6CHeDStmx82T+hMXozuh2GkYST0cJe+nVBAhpVIkZW/hU1+WvhK1rCXQ0wBXMI4prWvOTLgtrecsjarAEETIp5OLE3NpEK7b5J6dxvAlY8eWHiVOWcy9wsRk6x9XV0nbK1XCMsP0h3mG2IJFjNZc5+UXrVK0VpKVjWmu2aK0fNklorQ2SPNizZJFaGzRZsVpLaLNhskQWPmyTNj5kNnpFmxWkubGtDZGU2jEQrRqjBRckAdJtFswERiJSxGW6Ca6gPVu3iNEzcRyqQcxGPSxC/eUOtb9orTjq/Kaq3NzV4C57zM+vlCo/Odj0XNu4aIbVMK7evj6Sc51B3Xue4TPr8paQ5oZuyw8ftOQjXi7K6Rv1+U7nmoq8bsfpM+tlWs+uo3Aer5TOeoFF2IA3k2HjI0xyHmkv1FLjvUWHaZNyXMYtySnSJh0qO0926TzHLl+lzEqKgSHKGPWkpJ0tYkILZzW3D6zmuUPLJKOdToWeoNBbWiHb1j0DR5Tz7E4l6jl3Zmcm+cTp7N3ATmy5GsxdVk7lzV/F/v7LRb1Cg1U9Oh76yRt6J65kDH2OYT6rc07AT9DPnR/W0nSd+2egf8Ap/l/OAw1Q+so/ck+0o1pxGzo4R8fJqlnhuPaisbNlDI+O9Itjz11/wBQ3zRnoY5bm3JZo1oo5jRhZbDOPZMnp5OqHYBxP2mznDfHDDfOC/qMvpvOGKCZLG1jfoEL9lrvMvXivM/lz+1/Hj9KYyanT3wauTVt6psenSJfjRfJl9n0x+mG+EcaSNUBKZOoE8JvxWmv/ov0z+Gfbnz2wZv1aKtrAMpVcnDWO6Xjz432jLis9M8SRFBk7UFA0g/SVym6aTKX0izS1haKg3JvNF1BFjpmMFlvD4i3TMOTC3ztrhlJ4F+zxeNUyfo0HsMsLiRJRUG+R3zi+uFYtWkV0EESMibOIYEEa5kNTnRx59p5YZ469I7RsyHmQlpTTbNFmRejkj2XnMAN5NpTr5cw9PW+d0KCfHV4w7HpZzI4UTn8XywT+HSJ6XYDwF/OZGJ5U121FV6q/VrxzdPq7crKeJyjRp86oo6LgnuGmefYnH1H59RjxYkd2qVC0qYjq7rEcqaC6s5+AsO9plYnli55lNV6WJY9wtOXZ9pNuMrNjk2NndQF/lvK1Iem7X5QV311COqAviNMz6lZmN2JPSSSfGUfxRPNptxbNUed/CMXqH3F+J/H1fKG4rS7nQHqW1mw6dEpGgTzqjnoBCDszQD4x0wVMG+YCd7ese9rmLdPST9o09jZ3UBf5QY4xbnm0m4uyoPMnwkghqZN2aICsdZpp0AM5+IlR4Rfg78+pUb82Z/ywJZWWKdHae6RlZPaoq4fJtMHOCLf3iLt3nSZp01sNEEGYeXeU9PDZy2L1NQQHQNF7sdg0jpnPlmqRsYzHpRpmpUYKo379wG09E895RcrqmIulO9OlqPvuP6iNQ6B2zEyllKpiGzqrXtqGpVB90bOOuVJjlntpMTxGMI8hZQqNVkZWUlWUhlI1gjUYMUA9k5I8ofT01qroddFRdzbR1SNI/Seh4euHUMuo+B2gz5r5O5XbC1g4uVPq1F95L7Okax+s9tyDlRRmsGvSqAEEatOphOvg5fxXNy4Osj2EEwrTsYNCoSNcEVD0ywQb+stxvGuGlk020GcnaadHnaBXPTLVKix22gVqy6yY9PEg6j4yLuzxFT+0wVx0xxWI1iCa53QEYk3ka37NaV7wpXBPRJkvvkWHBxRpXxGMVNZikt8QW6WDIRTQm9heZ75ZXdIhlRV0jTebTgz+kXkxar4VTs7tErV8KFF87vlGtl8ILtmhRrLG0w8scuqZObQpmqdWc2hQd4Os+EfXPGyUr1ynh0QaS0m6J59QyriS4d6trXsiiyC+8be2WzjnfnMx6CdHdNLPCJHZ1sSo0FgO3T3So+UE2XPZ95zYrBRdmCjeSAPGD+1qXskv/s1Zx8Si3jI8xfWNqvlM7BM3E5Tc+0Rw0TNxOUah5lE8ajqg/szjMrEVK7a3pqNyoWI/Mxt/bLx3S6yL2LxN9t+k6ZkYqsBpYgDpNh4yCthiedVqt+bMHclpX/BIDcIt/eIue86TNsYmmfKNM6mzuoC/ioIkZxbHm024sVUeBJ8JMRBM00lAWqnai9hc99x5QThyedUc8CEH9oB8ZOYxMNEhGES980E729Y950yW9pWrZQpqbGogO7OF+7XIDlFTzVqNwpsB3tYeMW4fleLRryj+KqHm0rf7RwPlDRWrH2qajoQse8kDwi7DS/eK8ojCMedVqHoBVB/aAfGGmTKZtdM/rkuf7iZNyVpK2UKQNjUW+4MCe4aZZwdT0lyoYAbWRkHYGAJ7NEOhRVdQHAAASypmGfL+IuYpKYtqj1aoUFiQAASSdAAEzcr5YpYZc6o2k81RpZrbh9dU4HLmXKuJPrHNpg3CDV0Fj7RmFyXI2eUPLIm6YbQNRq2+QHzPZvnHrWJPrEm5uSTc36SY9pEyyN79r1pMy2jRqL39U9hhFbSTNFHjQB4oo0DPOx5AZe9G34aofUc3pE+y51pwbz4zjgY0cuqVm30tkPH5w9G2sc07xu4ibF+meUcieUBxFOzH9/Stnb2Hs1Bx29PGd8mXVsLqb202ta+207+PllnlyZ4WXw7bEVgNEoVsTmjXfolQvfXFohjxTH2MuS1FXrFpW9KVOiaIoHXmnuMZsIdqnT0TaZ4zwysvtCmUzbSJaoZSG0GVq+BzRcgiUbR/Hx5zwffLFunKwGyRvlvcJjsbxhFP0+H0PlyazZaaZz1SxJJ0zLxuWqVK92zjuXT3nUJgYzL9apcU/3a79vf9rRT48PGM8/wf+eXt0+Nx6Ux67BfFjwAmLiuUbEfulsPffzAnODDkm7OzE69Q8QL+ML8ImsqCd7XY97Xlf53+D1jBYjGq5u9Q1DuF3t+Vb2h08SfZptbYTZR538I+qMHhMJBtaptVO1F7C57yVHhLFOiTzqlQ8GzB/YAfGZrZQROc6LxYCHTyqmzPbq03I+K1vGZZSLjaoYempuEW/vEXb4jplo1ZiJjnPNotxdlUeBJ8JLnV2/lJ8VT/GZWNIv1XlGspMFsLUPOrtwRUUeIJ8ZUrZNpnnZ79eo7D4SbeEcKgxOIppz3ReswHcJRqZSpnm5zn+lGI+K1vGWVw1NOYirwUDykdRprEVSfFOebSP52VflufCRs1U7aa9jP43HlLDvIWaUlE1NjrqPwFlHgL+MhbBUzzhndcl/mJlgmCWiGzJTVeaoHAAQrwM6CWjCW8cGRCTLYa9J3bJGWcx9nJtJTS/QJL6S2rvlc1LwMTi0pqWcgAb/IDaZy58lyazHS9TaYOW+Va07pRsz6i3sL/kej/wATncuconq3WndKf9zj+o7B0TGBvq7RumVrSQsbWd2LuxZjrJ/1oHRLDro7BKtbVNF09QH+keUQUorR4pK0LLJ6bZwsdY1dMEiRkWj9p9JY0JWzh0jX0wbxGeKMI8DNHjRQJcyTlF8PVWrT1qdI2Mp5ynoP2OyepUeVeDZQfTKtwDmnWtxex6RPIYpUysKyV9dYFKbgE6LaxfXLrPSpi4A8z3mc6BFmz0cuDtffhxTk1PTQxWWWJstgN+2UzjnPtGRejkGLxVOkLuyqOnWeA1maTDDGek3LLJZqVmbWSZC7BRckADWSbAds5rKHK3ZRQk+830UfUzAxFavWN6pHQCx0flAsOwxfJPWEP47+51OO5TUk0UwajdGhe/b2TDxWUq9bnNmL7q6O/f2yitBh7YHUQD5s6I4UHnM7cXIHwqQPCHXLL/ZU1PQ2CJpYgdLEDzgnHJsJbqKzeIFo1PDoulVUHeAL98MtLk16Le0ZxbezTbixVR5k+EBqlU/y1+J/8ZIWgmMImpuddRuChVHlfxgfg0POu3XZmHcxtJ4rxah7Ph6KrzVUcAB5S7TaUlaTI8jI40qbywrzHfH0051RF4sB5wBl6hsqZ3UBf5QZhWkbTPKld5mtlxTzaVZv92V+fNlatlWodVAjrug+UtCBdqvKjvM+pi8QfZpL+Zn+iysxrnXVUdWn/kxlSprScyEmZpw7HnVqh+FflUQPwKbc5utUdvAm0rdLw0KlYDWwHE2lV8qUR/EW+4MCe4SBMFSXVTS/VEmVdgHYIeR4D+1EOoO3Cm/mRaS4fEFvYZV95s0X4AG5jFgOk+A+8RYnSTMM+XXpcwWRW2DvjGpbjKL1Rp0/SZOVcqMhzE0Ei5bbrIsu7VrmFv5rSRrZQy0tIWHrP7u7rHZOVxmLeq2c5udg2DoA2SDOvx/1rimdu2kmjMJCQQbiTxiItixE7Ai/eJr5v7kdQeUxnSb1Mf8Ax16n0lT0ljxRAxSVnjER40Aj1GTH1hcdo+sAiCrWN40jihMNo1eUGIyij3jQBRXiigH1eEG6ZuUstUKN85rsPYX1m7dg7Zx+Py5iK97H0aH2V0C3S2tvKZP7pOfUW+4sB4Xnpbyy9f8AXH0k9t7Hcp61XRSUU1362+I6uwTJNAsbuxJOs3JJ4mD+PTZnHqo5HeBaI4o7Kbn4R5teVOOfuuz3r0mRANQjkyqatXYiDi5v3BfrGK1feQcEJPeW+k1/pKyWgEysaDHXUfgAg8lv4yJsEm3ObrVHI7ibQ3QsVaoGsgcTaVzlCn76noU5x7hGTCU11IgO/NF5ITDySL8cDqWofyMvzWg/inOqkfzMo+UmSl4BeIIzVqnZTXtZ/oJHmVTrqgdSmB8xaTF4BeKw9ovwpPOq1D+YL8gES4CntBbrsz/MTDzo3pbRWQS1PQwtNOaiLwUDyEn9MBKBrRvSTOq2utWkL1ZXNSAakWj2kqPIGaMzyJmjhCLQC0AadAidgvSfAffy4wyzmPs5Nj2XOgeJ4CRmrfVoHieJkZN9JPfBLbpy58lyaTGRISBK2KxoQeseA2mEw0Gx099pnVclEm5ckneP1mVXGfXxrVKqgmyhkso1axr3mWOUNK9QW15g82kOIwfo6lPTfOYbLc1l+808pYFnYMCNC7eJh+Dc6j7Dr3/eSgy7UyQ593v/AEkK5MqjQVuN4YSdHKhjSwcBUHsHvB+sFsK41o3dEe1epqm1hf8A6F6p+syKlJrc1u4zYyeP3K8G8zKhVhq1+O6ODI2XdCVr8ZIHFGjwMoLCHaNAUCPbhtkjDdqgMsak9tB1RkOKERaDaIyjRzFaBvWzgae1Aet63zXkyUlXUAOAAhkwC09rUcIoxMAvBzoAZaATFeCWi2CMBjEWgNFsaA7SNmjsZExhsjloJaCTAJhsCLQC8AvImaTs9JGqwC0DOglojSZ8WfIc6LOk002fALyI1BBFQHQLd8R6SFo1tp0Dz4DbI/TLe2s+A+8WcdZmWfLJ4ipikz9g0DxPEyOoY+d3TPyllVaeges27d1jsnNbvzWkiXEV1QXY6PrMp8t7k7z+ky8RXZzdjfyHQBI4jan7abYo7yYP7Yqf09x+8zgI4EDWcRjHcqSRddIsNug/QTosHULUUc84k37zOWVZPTxNhYMR0abQDpA+uOGnN/jT757zH/Ht75hsOkNTXBZ9XROc/Ht75hjKL+94D7QDfzpKoBAnPU8fVOrTwAMnWpif5bn/AHbfQQJo1aa6dA17pC2Fpn2V+ESo1fEbaL/8N/tI2x9Qc6nbirDzgaw+ETd5yFsIv+jIf2ofdHfJKOKzr6AOLQAGwwkbUZpjD3APpKIvvqrBOGX+dQ/4v6Q0NslVvI3pHWJbcBalgysGF7qbi/Hf+kaoQNZ7P0hobQU9x1bDumrheT9WooZTTsdPOPjomcaiHWfAzXyDlxaAKuSyk6NBuu89PCGvI2JeStY62pDtY/8ATJByTqfzE/u+00f/AHVQ0c/V7n6wRyso7qnwj7yuuJdsnXFoBMUU9VyBLQc+KKTTivXxmbsv2zMxHKDN/h3/AD/9sUUwzzsaYyMuvy1Km3of/wBP+2Vm5btspL8RP0jxTmy5c9+2sxiu/LCqdSUxxDH/AKpE3KiudiD8p/yiii+TP7HWfSJuUdc7VH5Y9LLFd9dS1tyr9RHii75fZ9Z9JKuUai3OcTYX2DyEoNlSsf4jDhFFFcsvsaiI4+qf4j/EYJxVT33+NvvFFFunoJrN7zfEYJY7Se8xooBLh8Nnbbdl5p0ck5nr517bM22vRrv0xRQ0W2jSNjLJOqKKIFlCgfQhgxBZwujYNN9PZOWx2HCGwueMUUdEVgI6N0DxjRRGkFW3sr23+8kbEX/h0xwDf5RRQCNzfo4SIx4oBNSxrrqa1uhfqJAYoogkaqzayTIhFFGD5xGonvhemb3m+IxoogE6Ys2PFAFaIiKKAK0a0UUYOJZr6QDFFAILRwI0UAeK0UUA/9k="/>
          <p:cNvSpPr>
            <a:spLocks noChangeAspect="1" noChangeArrowheads="1"/>
          </p:cNvSpPr>
          <p:nvPr/>
        </p:nvSpPr>
        <p:spPr bwMode="auto">
          <a:xfrm>
            <a:off x="155575" y="-1211263"/>
            <a:ext cx="71532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6851"/>
            <a:ext cx="1619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1638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51" y="2924944"/>
            <a:ext cx="1647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98504"/>
            <a:ext cx="1619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89065"/>
            <a:ext cx="5040560" cy="5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924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Project Development Award, </a:t>
            </a:r>
            <a:r>
              <a:rPr lang="nl-NL" sz="3600" i="1" dirty="0" err="1" smtClean="0">
                <a:solidFill>
                  <a:srgbClr val="0070C0"/>
                </a:solidFill>
                <a:latin typeface="Myriad Pro" pitchFamily="34" charset="0"/>
              </a:rPr>
              <a:t>nominees</a:t>
            </a:r>
            <a:r>
              <a:rPr lang="nl-NL" sz="3600" i="1" dirty="0" smtClean="0">
                <a:solidFill>
                  <a:srgbClr val="0070C0"/>
                </a:solidFill>
                <a:latin typeface="Myriad Pro" pitchFamily="34" charset="0"/>
              </a:rPr>
              <a:t>:</a:t>
            </a:r>
          </a:p>
          <a:p>
            <a:pPr algn="l"/>
            <a:endParaRPr lang="nl-NL" sz="3600" i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Solar Team Eindhoven |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Stella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SolarToday</a:t>
            </a: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 |</a:t>
            </a:r>
            <a:r>
              <a:rPr lang="nl-NL" sz="3600" b="1" dirty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nl-NL" sz="3600" b="1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Solar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snellaadnetwerk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Hermans Techniek </a:t>
            </a:r>
            <a:b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nl-NL" sz="3600" b="1" dirty="0" smtClean="0">
                <a:solidFill>
                  <a:schemeClr val="tx1"/>
                </a:solidFill>
                <a:latin typeface="Myriad Pro" pitchFamily="34" charset="0"/>
              </a:rPr>
              <a:t>Energy | The </a:t>
            </a:r>
            <a:r>
              <a:rPr lang="nl-NL" sz="3600" b="1" dirty="0" err="1" smtClean="0">
                <a:solidFill>
                  <a:schemeClr val="tx1"/>
                </a:solidFill>
                <a:latin typeface="Myriad Pro" pitchFamily="34" charset="0"/>
              </a:rPr>
              <a:t>Edge</a:t>
            </a:r>
            <a:endParaRPr lang="nl-NL" sz="36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571500" indent="-571500" algn="l">
              <a:buFontTx/>
              <a:buChar char="-"/>
            </a:pPr>
            <a:endParaRPr lang="nl-NL" sz="36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5016" cy="10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20" y="1268761"/>
            <a:ext cx="1246967" cy="72008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SEhQUExQVFhQUFBQUFBUVFBcVFhQUFBQWFhQUFBUYHCggGBolHBQUITEhJSkrLi4uFx8zODMsNygtLisBCgoKDg0OFxAQGiwkHBwsLCwsLCwsLCwsLCwsLCwsLCwsLCwsLCwsLCwsLCwsLCwsLCwsLCwsLCwsLCwsLCssLP/AABEIAIUBegMBIgACEQEDEQH/xAAcAAABBQEBAQAAAAAAAAAAAAACAAEDBAUGBwj/xABHEAACAQIBBwgIAwcBBwUAAAABAgADEQQFEiExQVFxBjJhcoGRobETIkJSkrLB0RSC4RUjQ1NiotLwc4OTs8Li8QcWJDOj/8QAGQEAAwEBAQAAAAAAAAAAAAAAAAECAwQF/8QAJhEBAQACAgICAQQDAQAAAAAAAAECEQMSITETUUEEQmFxIjKhFP/aAAwDAQACEQMRAD8A7aK0O0WbPd284NorQ7R7RbIFo1pJaK0NgForQ7RWi2A2j2hZsILFswgQrTRwmSmcXJsNm28tjIg949GiYZfqMJdbaTiyrDtHmvUyPZb5xJmY9OxtKx5cc/RZY3H2C0QhWj2lbSG0UIxoAMYiFaK0ZAtHAhWitDZBtFCtFAzRrQorQ2AWjWkkQENhHaPaStSIg5sNjQLRWh2iIhsAtGtDtFaPYBGMO0VobALR7Q7RWhsBtFaNWrKnOZV4kCUK+XaK6iW6o+pi2qS1o2itMCryjJ0JT+I38B95A+UKrDS1uhRbx1yMuWYqnHa6NKikkAgka7bIRE5nC4k02DDgRvG0TqaRDAMNIIuIsOXseWGgWj2h2jTTaCAj2iEK0RoM2K0nFIxxQMfaJ0r5scLLHoDF6Axd4NK+bHzZYFGP6CHeDStmx82T+hMXozuh2GkYST0cJe+nVBAhpVIkZW/hU1+WvhK1rCXQ0wBXMI4prWvOTLgtrecsjarAEETIp5OLE3NpEK7b5J6dxvAlY8eWHiVOWcy9wsRk6x9XV0nbK1XCMsP0h3mG2IJFjNZc5+UXrVK0VpKVjWmu2aK0fNklorQ2SPNizZJFaGzRZsVpLaLNhskQWPmyTNj5kNnpFmxWkubGtDZGU2jEQrRqjBRckAdJtFswERiJSxGW6Ca6gPVu3iNEzcRyqQcxGPSxC/eUOtb9orTjq/Kaq3NzV4C57zM+vlCo/Odj0XNu4aIbVMK7evj6Sc51B3Xue4TPr8paQ5oZuyw8ftOQjXi7K6Rv1+U7nmoq8bsfpM+tlWs+uo3Aer5TOeoFF2IA3k2HjI0xyHmkv1FLjvUWHaZNyXMYtySnSJh0qO0926TzHLl+lzEqKgSHKGPWkpJ0tYkILZzW3D6zmuUPLJKOdToWeoNBbWiHb1j0DR5Tz7E4l6jl3Zmcm+cTp7N3ATmy5GsxdVk7lzV/F/v7LRb1Cg1U9Oh76yRt6J65kDH2OYT6rc07AT9DPnR/W0nSd+2egf8Ap/l/OAw1Q+so/ck+0o1pxGzo4R8fJqlnhuPaisbNlDI+O9Itjz11/wBQ3zRnoY5bm3JZo1oo5jRhZbDOPZMnp5OqHYBxP2mznDfHDDfOC/qMvpvOGKCZLG1jfoEL9lrvMvXivM/lz+1/Hj9KYyanT3wauTVt6psenSJfjRfJl9n0x+mG+EcaSNUBKZOoE8JvxWmv/ov0z+Gfbnz2wZv1aKtrAMpVcnDWO6Xjz432jLis9M8SRFBk7UFA0g/SVym6aTKX0izS1haKg3JvNF1BFjpmMFlvD4i3TMOTC3ztrhlJ4F+zxeNUyfo0HsMsLiRJRUG+R3zi+uFYtWkV0EESMibOIYEEa5kNTnRx59p5YZ469I7RsyHmQlpTTbNFmRejkj2XnMAN5NpTr5cw9PW+d0KCfHV4w7HpZzI4UTn8XywT+HSJ6XYDwF/OZGJ5U121FV6q/VrxzdPq7crKeJyjRp86oo6LgnuGmefYnH1H59RjxYkd2qVC0qYjq7rEcqaC6s5+AsO9plYnli55lNV6WJY9wtOXZ9pNuMrNjk2NndQF/lvK1Iem7X5QV311COqAviNMz6lZmN2JPSSSfGUfxRPNptxbNUed/CMXqH3F+J/H1fKG4rS7nQHqW1mw6dEpGgTzqjnoBCDszQD4x0wVMG+YCd7ese9rmLdPST9o09jZ3UBf5QY4xbnm0m4uyoPMnwkghqZN2aICsdZpp0AM5+IlR4Rfg78+pUb82Z/ywJZWWKdHae6RlZPaoq4fJtMHOCLf3iLt3nSZp01sNEEGYeXeU9PDZy2L1NQQHQNF7sdg0jpnPlmqRsYzHpRpmpUYKo379wG09E895RcrqmIulO9OlqPvuP6iNQ6B2zEyllKpiGzqrXtqGpVB90bOOuVJjlntpMTxGMI8hZQqNVkZWUlWUhlI1gjUYMUA9k5I8ofT01qroddFRdzbR1SNI/Seh4euHUMuo+B2gz5r5O5XbC1g4uVPq1F95L7Okax+s9tyDlRRmsGvSqAEEatOphOvg5fxXNy4Osj2EEwrTsYNCoSNcEVD0ywQb+stxvGuGlk020GcnaadHnaBXPTLVKix22gVqy6yY9PEg6j4yLuzxFT+0wVx0xxWI1iCa53QEYk3ka37NaV7wpXBPRJkvvkWHBxRpXxGMVNZikt8QW6WDIRTQm9heZ75ZXdIhlRV0jTebTgz+kXkxar4VTs7tErV8KFF87vlGtl8ILtmhRrLG0w8scuqZObQpmqdWc2hQd4Os+EfXPGyUr1ynh0QaS0m6J59QyriS4d6trXsiiyC+8be2WzjnfnMx6CdHdNLPCJHZ1sSo0FgO3T3So+UE2XPZ95zYrBRdmCjeSAPGD+1qXskv/s1Zx8Si3jI8xfWNqvlM7BM3E5Tc+0Rw0TNxOUah5lE8ajqg/szjMrEVK7a3pqNyoWI/Mxt/bLx3S6yL2LxN9t+k6ZkYqsBpYgDpNh4yCthiedVqt+bMHclpX/BIDcIt/eIue86TNsYmmfKNM6mzuoC/ioIkZxbHm024sVUeBJ8JMRBM00lAWqnai9hc99x5QThyedUc8CEH9oB8ZOYxMNEhGES980E729Y950yW9pWrZQpqbGogO7OF+7XIDlFTzVqNwpsB3tYeMW4fleLRryj+KqHm0rf7RwPlDRWrH2qajoQse8kDwi7DS/eK8ojCMedVqHoBVB/aAfGGmTKZtdM/rkuf7iZNyVpK2UKQNjUW+4MCe4aZZwdT0lyoYAbWRkHYGAJ7NEOhRVdQHAAASypmGfL+IuYpKYtqj1aoUFiQAASSdAAEzcr5YpYZc6o2k81RpZrbh9dU4HLmXKuJPrHNpg3CDV0Fj7RmFyXI2eUPLIm6YbQNRq2+QHzPZvnHrWJPrEm5uSTc36SY9pEyyN79r1pMy2jRqL39U9hhFbSTNFHjQB4oo0DPOx5AZe9G34aofUc3pE+y51pwbz4zjgY0cuqVm30tkPH5w9G2sc07xu4ibF+meUcieUBxFOzH9/Stnb2Hs1Bx29PGd8mXVsLqb202ta+207+PllnlyZ4WXw7bEVgNEoVsTmjXfolQvfXFohjxTH2MuS1FXrFpW9KVOiaIoHXmnuMZsIdqnT0TaZ4zwysvtCmUzbSJaoZSG0GVq+BzRcgiUbR/Hx5zwffLFunKwGyRvlvcJjsbxhFP0+H0PlyazZaaZz1SxJJ0zLxuWqVK92zjuXT3nUJgYzL9apcU/3a79vf9rRT48PGM8/wf+eXt0+Nx6Ux67BfFjwAmLiuUbEfulsPffzAnODDkm7OzE69Q8QL+ML8ImsqCd7XY97Xlf53+D1jBYjGq5u9Q1DuF3t+Vb2h08SfZptbYTZR538I+qMHhMJBtaptVO1F7C57yVHhLFOiTzqlQ8GzB/YAfGZrZQROc6LxYCHTyqmzPbq03I+K1vGZZSLjaoYempuEW/vEXb4jplo1ZiJjnPNotxdlUeBJ8JLnV2/lJ8VT/GZWNIv1XlGspMFsLUPOrtwRUUeIJ8ZUrZNpnnZ79eo7D4SbeEcKgxOIppz3ReswHcJRqZSpnm5zn+lGI+K1vGWVw1NOYirwUDykdRprEVSfFOebSP52VflufCRs1U7aa9jP43HlLDvIWaUlE1NjrqPwFlHgL+MhbBUzzhndcl/mJlgmCWiGzJTVeaoHAAQrwM6CWjCW8cGRCTLYa9J3bJGWcx9nJtJTS/QJL6S2rvlc1LwMTi0pqWcgAb/IDaZy58lyazHS9TaYOW+Va07pRsz6i3sL/kej/wATncuconq3WndKf9zj+o7B0TGBvq7RumVrSQsbWd2LuxZjrJ/1oHRLDro7BKtbVNF09QH+keUQUorR4pK0LLJ6bZwsdY1dMEiRkWj9p9JY0JWzh0jX0wbxGeKMI8DNHjRQJcyTlF8PVWrT1qdI2Mp5ynoP2OyepUeVeDZQfTKtwDmnWtxex6RPIYpUysKyV9dYFKbgE6LaxfXLrPSpi4A8z3mc6BFmz0cuDtffhxTk1PTQxWWWJstgN+2UzjnPtGRejkGLxVOkLuyqOnWeA1maTDDGek3LLJZqVmbWSZC7BRckADWSbAds5rKHK3ZRQk+830UfUzAxFavWN6pHQCx0flAsOwxfJPWEP47+51OO5TUk0UwajdGhe/b2TDxWUq9bnNmL7q6O/f2yitBh7YHUQD5s6I4UHnM7cXIHwqQPCHXLL/ZU1PQ2CJpYgdLEDzgnHJsJbqKzeIFo1PDoulVUHeAL98MtLk16Le0ZxbezTbixVR5k+EBqlU/y1+J/8ZIWgmMImpuddRuChVHlfxgfg0POu3XZmHcxtJ4rxah7Ph6KrzVUcAB5S7TaUlaTI8jI40qbywrzHfH0051RF4sB5wBl6hsqZ3UBf5QZhWkbTPKld5mtlxTzaVZv92V+fNlatlWodVAjrug+UtCBdqvKjvM+pi8QfZpL+Zn+iysxrnXVUdWn/kxlSprScyEmZpw7HnVqh+FflUQPwKbc5utUdvAm0rdLw0KlYDWwHE2lV8qUR/EW+4MCe4SBMFSXVTS/VEmVdgHYIeR4D+1EOoO3Cm/mRaS4fEFvYZV95s0X4AG5jFgOk+A+8RYnSTMM+XXpcwWRW2DvjGpbjKL1Rp0/SZOVcqMhzE0Ei5bbrIsu7VrmFv5rSRrZQy0tIWHrP7u7rHZOVxmLeq2c5udg2DoA2SDOvx/1rimdu2kmjMJCQQbiTxiItixE7Ai/eJr5v7kdQeUxnSb1Mf8Ax16n0lT0ljxRAxSVnjER40Aj1GTH1hcdo+sAiCrWN40jihMNo1eUGIyij3jQBRXiigH1eEG6ZuUstUKN85rsPYX1m7dg7Zx+Py5iK97H0aH2V0C3S2tvKZP7pOfUW+4sB4Xnpbyy9f8AXH0k9t7Hcp61XRSUU1362+I6uwTJNAsbuxJOs3JJ4mD+PTZnHqo5HeBaI4o7Kbn4R5teVOOfuuz3r0mRANQjkyqatXYiDi5v3BfrGK1feQcEJPeW+k1/pKyWgEysaDHXUfgAg8lv4yJsEm3ObrVHI7ibQ3QsVaoGsgcTaVzlCn76noU5x7hGTCU11IgO/NF5ITDySL8cDqWofyMvzWg/inOqkfzMo+UmSl4BeIIzVqnZTXtZ/oJHmVTrqgdSmB8xaTF4BeKw9ovwpPOq1D+YL8gES4CntBbrsz/MTDzo3pbRWQS1PQwtNOaiLwUDyEn9MBKBrRvSTOq2utWkL1ZXNSAakWj2kqPIGaMzyJmjhCLQC0AadAidgvSfAffy4wyzmPs5Nj2XOgeJ4CRmrfVoHieJkZN9JPfBLbpy58lyaTGRISBK2KxoQeseA2mEw0Gx099pnVclEm5ckneP1mVXGfXxrVKqgmyhkso1axr3mWOUNK9QW15g82kOIwfo6lPTfOYbLc1l+808pYFnYMCNC7eJh+Dc6j7Dr3/eSgy7UyQ593v/AEkK5MqjQVuN4YSdHKhjSwcBUHsHvB+sFsK41o3dEe1epqm1hf8A6F6p+syKlJrc1u4zYyeP3K8G8zKhVhq1+O6ODI2XdCVr8ZIHFGjwMoLCHaNAUCPbhtkjDdqgMsak9tB1RkOKERaDaIyjRzFaBvWzgae1Aet63zXkyUlXUAOAAhkwC09rUcIoxMAvBzoAZaATFeCWi2CMBjEWgNFsaA7SNmjsZExhsjloJaCTAJhsCLQC8AvImaTs9JGqwC0DOglojSZ8WfIc6LOk002fALyI1BBFQHQLd8R6SFo1tp0Dz4DbI/TLe2s+A+8WcdZmWfLJ4ipikz9g0DxPEyOoY+d3TPyllVaeges27d1jsnNbvzWkiXEV1QXY6PrMp8t7k7z+ky8RXZzdjfyHQBI4jan7abYo7yYP7Yqf09x+8zgI4EDWcRjHcqSRddIsNug/QTosHULUUc84k37zOWVZPTxNhYMR0abQDpA+uOGnN/jT757zH/Ht75hsOkNTXBZ9XROc/Ht75hjKL+94D7QDfzpKoBAnPU8fVOrTwAMnWpif5bn/AHbfQQJo1aa6dA17pC2Fpn2V+ESo1fEbaL/8N/tI2x9Qc6nbirDzgaw+ETd5yFsIv+jIf2ofdHfJKOKzr6AOLQAGwwkbUZpjD3APpKIvvqrBOGX+dQ/4v6Q0NslVvI3pHWJbcBalgysGF7qbi/Hf+kaoQNZ7P0hobQU9x1bDumrheT9WooZTTsdPOPjomcaiHWfAzXyDlxaAKuSyk6NBuu89PCGvI2JeStY62pDtY/8ATJByTqfzE/u+00f/AHVQ0c/V7n6wRyso7qnwj7yuuJdsnXFoBMUU9VyBLQc+KKTTivXxmbsv2zMxHKDN/h3/AD/9sUUwzzsaYyMuvy1Km3of/wBP+2Vm5btspL8RP0jxTmy5c9+2sxiu/LCqdSUxxDH/AKpE3KiudiD8p/yiii+TP7HWfSJuUdc7VH5Y9LLFd9dS1tyr9RHii75fZ9Z9JKuUai3OcTYX2DyEoNlSsf4jDhFFFcsvsaiI4+qf4j/EYJxVT33+NvvFFFunoJrN7zfEYJY7Se8xooBLh8Nnbbdl5p0ck5nr517bM22vRrv0xRQ0W2jSNjLJOqKKIFlCgfQhgxBZwujYNN9PZOWx2HCGwueMUUdEVgI6N0DxjRRGkFW3sr23+8kbEX/h0xwDf5RRQCNzfo4SIx4oBNSxrrqa1uhfqJAYoogkaqzayTIhFFGD5xGonvhemb3m+IxoogE6Ys2PFAFaIiKKAK0a0UUYOJZr6QDFFAILRwI0UAeK0UUA/9k="/>
          <p:cNvSpPr>
            <a:spLocks noChangeAspect="1" noChangeArrowheads="1"/>
          </p:cNvSpPr>
          <p:nvPr/>
        </p:nvSpPr>
        <p:spPr bwMode="auto">
          <a:xfrm>
            <a:off x="155575" y="-1211263"/>
            <a:ext cx="71532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348880"/>
            <a:ext cx="16002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717032"/>
            <a:ext cx="1619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5013176"/>
            <a:ext cx="1600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C1FFD7-769B-47B5-AA1E-CE5C9088261C}"/>
</file>

<file path=customXml/itemProps2.xml><?xml version="1.0" encoding="utf-8"?>
<ds:datastoreItem xmlns:ds="http://schemas.openxmlformats.org/officeDocument/2006/customXml" ds:itemID="{ED4ADEE2-CD31-4431-877A-501FC2569B8E}"/>
</file>

<file path=customXml/itemProps3.xml><?xml version="1.0" encoding="utf-8"?>
<ds:datastoreItem xmlns:ds="http://schemas.openxmlformats.org/officeDocument/2006/customXml" ds:itemID="{FD827419-09D5-46E4-AD08-315242DC2D5D}"/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61</Words>
  <Application>Microsoft Office PowerPoint</Application>
  <PresentationFormat>Diavoorstelling (4:3)</PresentationFormat>
  <Paragraphs>42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Ingrid</dc:creator>
  <cp:lastModifiedBy>EGMEDIA</cp:lastModifiedBy>
  <cp:revision>43</cp:revision>
  <dcterms:created xsi:type="dcterms:W3CDTF">2012-10-29T14:51:20Z</dcterms:created>
  <dcterms:modified xsi:type="dcterms:W3CDTF">2014-11-18T08:51:51Z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0x010100716627C0F71D594F9537D0253E208AFE</vt:lpwstr>
  </property>
  <property fmtid="{D5CDD505-2E9C-101B-9397-08002B2CF9AE}" pid="3" name="IsMyDocuments">
    <vt:bool>true</vt:bool>
  </property>
</Properties>
</file>