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CCA-A6EB-457C-9520-090DBC7981A6}" type="datetimeFigureOut">
              <a:rPr lang="nl-NL" smtClean="0"/>
              <a:t>10-11-2014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C52-191C-4859-A57B-7E04095BB7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00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CCA-A6EB-457C-9520-090DBC7981A6}" type="datetimeFigureOut">
              <a:rPr lang="nl-NL" smtClean="0"/>
              <a:t>10-11-2014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C52-191C-4859-A57B-7E04095BB7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95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CCA-A6EB-457C-9520-090DBC7981A6}" type="datetimeFigureOut">
              <a:rPr lang="nl-NL" smtClean="0"/>
              <a:t>10-11-2014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C52-191C-4859-A57B-7E04095BB7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89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CCA-A6EB-457C-9520-090DBC7981A6}" type="datetimeFigureOut">
              <a:rPr lang="nl-NL" smtClean="0"/>
              <a:t>10-11-2014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C52-191C-4859-A57B-7E04095BB7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53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CCA-A6EB-457C-9520-090DBC7981A6}" type="datetimeFigureOut">
              <a:rPr lang="nl-NL" smtClean="0"/>
              <a:t>10-11-2014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C52-191C-4859-A57B-7E04095BB7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04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CCA-A6EB-457C-9520-090DBC7981A6}" type="datetimeFigureOut">
              <a:rPr lang="nl-NL" smtClean="0"/>
              <a:t>10-11-2014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C52-191C-4859-A57B-7E04095BB7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3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CCA-A6EB-457C-9520-090DBC7981A6}" type="datetimeFigureOut">
              <a:rPr lang="nl-NL" smtClean="0"/>
              <a:t>10-11-2014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C52-191C-4859-A57B-7E04095BB7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61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CCA-A6EB-457C-9520-090DBC7981A6}" type="datetimeFigureOut">
              <a:rPr lang="nl-NL" smtClean="0"/>
              <a:t>10-11-2014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C52-191C-4859-A57B-7E04095BB7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78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CCA-A6EB-457C-9520-090DBC7981A6}" type="datetimeFigureOut">
              <a:rPr lang="nl-NL" smtClean="0"/>
              <a:t>10-11-2014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C52-191C-4859-A57B-7E04095BB7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48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CCA-A6EB-457C-9520-090DBC7981A6}" type="datetimeFigureOut">
              <a:rPr lang="nl-NL" smtClean="0"/>
              <a:t>10-11-2014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C52-191C-4859-A57B-7E04095BB7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81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CCA-A6EB-457C-9520-090DBC7981A6}" type="datetimeFigureOut">
              <a:rPr lang="nl-NL" smtClean="0"/>
              <a:t>10-11-2014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9C52-191C-4859-A57B-7E04095BB7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76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4CCA-A6EB-457C-9520-090DBC7981A6}" type="datetimeFigureOut">
              <a:rPr lang="nl-NL" smtClean="0"/>
              <a:t>10-11-2014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9C52-191C-4859-A57B-7E04095BB7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15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81779"/>
          </a:xfrm>
        </p:spPr>
        <p:txBody>
          <a:bodyPr/>
          <a:lstStyle/>
          <a:p>
            <a:r>
              <a:rPr lang="nl-NL" b="1" dirty="0" smtClean="0"/>
              <a:t>Theo Smits</a:t>
            </a:r>
            <a:br>
              <a:rPr lang="nl-NL" b="1" dirty="0" smtClean="0"/>
            </a:br>
            <a:r>
              <a:rPr lang="nl-NL" b="1" dirty="0" smtClean="0"/>
              <a:t>Adviseur Energie en Duurzaamheid</a:t>
            </a:r>
            <a:br>
              <a:rPr lang="nl-NL" b="1" dirty="0" smtClean="0"/>
            </a:br>
            <a:r>
              <a:rPr lang="nl-NL" b="1" dirty="0" smtClean="0"/>
              <a:t>Heijmans Vastgoed en Woningbouw</a:t>
            </a:r>
            <a:endParaRPr lang="nl-NL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71" y="0"/>
            <a:ext cx="3304193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884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71" y="0"/>
            <a:ext cx="3304193" cy="1124712"/>
          </a:xfrm>
          <a:prstGeom prst="rect">
            <a:avLst/>
          </a:prstGeom>
        </p:spPr>
      </p:pic>
      <p:sp>
        <p:nvSpPr>
          <p:cNvPr id="2" name="Ingekeepte PIJL-RECHTS 1"/>
          <p:cNvSpPr/>
          <p:nvPr/>
        </p:nvSpPr>
        <p:spPr>
          <a:xfrm>
            <a:off x="0" y="3383280"/>
            <a:ext cx="1965960" cy="1728216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Ingekeepte PIJL-RECHTS 4"/>
          <p:cNvSpPr/>
          <p:nvPr/>
        </p:nvSpPr>
        <p:spPr>
          <a:xfrm>
            <a:off x="1075944" y="4706112"/>
            <a:ext cx="1965960" cy="1728216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Ingekeepte PIJL-RECHTS 5"/>
          <p:cNvSpPr/>
          <p:nvPr/>
        </p:nvSpPr>
        <p:spPr>
          <a:xfrm rot="6789588">
            <a:off x="6572881" y="454471"/>
            <a:ext cx="1965960" cy="1728216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Ingekeepte PIJL-RECHTS 8"/>
          <p:cNvSpPr/>
          <p:nvPr/>
        </p:nvSpPr>
        <p:spPr>
          <a:xfrm rot="10800000">
            <a:off x="6979920" y="4029456"/>
            <a:ext cx="1965960" cy="1728216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Ingekeepte PIJL-RECHTS 9"/>
          <p:cNvSpPr/>
          <p:nvPr/>
        </p:nvSpPr>
        <p:spPr>
          <a:xfrm rot="10800000">
            <a:off x="5816569" y="2301240"/>
            <a:ext cx="1965960" cy="1728216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Ingekeepte PIJL-RECHTS 10"/>
          <p:cNvSpPr/>
          <p:nvPr/>
        </p:nvSpPr>
        <p:spPr>
          <a:xfrm rot="14829006">
            <a:off x="4312875" y="3301302"/>
            <a:ext cx="1965960" cy="1728216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Ingekeepte PIJL-RECHTS 12"/>
          <p:cNvSpPr/>
          <p:nvPr/>
        </p:nvSpPr>
        <p:spPr>
          <a:xfrm rot="14829006">
            <a:off x="2628810" y="3005997"/>
            <a:ext cx="1965960" cy="1728216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Ingekeepte PIJL-RECHTS 13"/>
          <p:cNvSpPr/>
          <p:nvPr/>
        </p:nvSpPr>
        <p:spPr>
          <a:xfrm rot="16200000">
            <a:off x="4320203" y="5165614"/>
            <a:ext cx="1965960" cy="1728216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4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627C0F71D594F9537D0253E208AFE" ma:contentTypeVersion="0" ma:contentTypeDescription="Een nieuw document maken." ma:contentTypeScope="" ma:versionID="6430bd78fe846f960346046cd16ac6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0e0a565edc8de6eb8fabc5bc4e821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CD6C32-D2D8-43FE-947F-65F68AA8CACA}"/>
</file>

<file path=customXml/itemProps2.xml><?xml version="1.0" encoding="utf-8"?>
<ds:datastoreItem xmlns:ds="http://schemas.openxmlformats.org/officeDocument/2006/customXml" ds:itemID="{6D6B6E6F-7150-44DC-984D-A656483981DC}"/>
</file>

<file path=customXml/itemProps3.xml><?xml version="1.0" encoding="utf-8"?>
<ds:datastoreItem xmlns:ds="http://schemas.openxmlformats.org/officeDocument/2006/customXml" ds:itemID="{8D2F7A94-044E-4802-B35B-97ABE44BDBDB}"/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</Words>
  <Application>Microsoft Office PowerPoint</Application>
  <PresentationFormat>Breedbeeld</PresentationFormat>
  <Paragraphs>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Theo Smits Adviseur Energie en Duurzaamheid Heijmans Vastgoed en Woningbouw</vt:lpstr>
      <vt:lpstr>PowerPoint-presentatie</vt:lpstr>
    </vt:vector>
  </TitlesOfParts>
  <Company>Heijmans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Smits, Theo</dc:creator>
  <cp:lastModifiedBy>Smits, Theo</cp:lastModifiedBy>
  <cp:revision>6</cp:revision>
  <dcterms:created xsi:type="dcterms:W3CDTF">2014-11-10T09:44:15Z</dcterms:created>
  <dcterms:modified xsi:type="dcterms:W3CDTF">2014-11-10T15:01:51Z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0x010100716627C0F71D594F9537D0253E208AFE</vt:lpwstr>
  </property>
  <property fmtid="{D5CDD505-2E9C-101B-9397-08002B2CF9AE}" pid="3" name="IsMyDocuments">
    <vt:bool>true</vt:bool>
  </property>
</Properties>
</file>