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8" r:id="rId2"/>
    <p:sldMasterId id="2147483675" r:id="rId3"/>
  </p:sldMasterIdLst>
  <p:notesMasterIdLst>
    <p:notesMasterId r:id="rId27"/>
  </p:notesMasterIdLst>
  <p:sldIdLst>
    <p:sldId id="271" r:id="rId4"/>
    <p:sldId id="279" r:id="rId5"/>
    <p:sldId id="273" r:id="rId6"/>
    <p:sldId id="267" r:id="rId7"/>
    <p:sldId id="274" r:id="rId8"/>
    <p:sldId id="277" r:id="rId9"/>
    <p:sldId id="278" r:id="rId10"/>
    <p:sldId id="263" r:id="rId11"/>
    <p:sldId id="272" r:id="rId12"/>
    <p:sldId id="260" r:id="rId13"/>
    <p:sldId id="280" r:id="rId14"/>
    <p:sldId id="281" r:id="rId15"/>
    <p:sldId id="282" r:id="rId16"/>
    <p:sldId id="283" r:id="rId17"/>
    <p:sldId id="284" r:id="rId18"/>
    <p:sldId id="285" r:id="rId19"/>
    <p:sldId id="286" r:id="rId20"/>
    <p:sldId id="268" r:id="rId21"/>
    <p:sldId id="287" r:id="rId22"/>
    <p:sldId id="288" r:id="rId23"/>
    <p:sldId id="289" r:id="rId24"/>
    <p:sldId id="290" r:id="rId25"/>
    <p:sldId id="291" r:id="rId26"/>
  </p:sldIdLst>
  <p:sldSz cx="9144000" cy="6858000" type="screen4x3"/>
  <p:notesSz cx="6858000" cy="9144000"/>
  <p:custDataLst>
    <p:tags r:id="rId28"/>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262E"/>
    <a:srgbClr val="000000"/>
    <a:srgbClr val="FECB00"/>
    <a:srgbClr val="E98300"/>
    <a:srgbClr val="ED9C33"/>
    <a:srgbClr val="F4C180"/>
    <a:srgbClr val="8B73A7"/>
    <a:srgbClr val="B6A7C8"/>
    <a:srgbClr val="DC7D82"/>
    <a:srgbClr val="988F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8" autoAdjust="0"/>
    <p:restoredTop sz="94660"/>
  </p:normalViewPr>
  <p:slideViewPr>
    <p:cSldViewPr snapToObjects="1" showGuides="1">
      <p:cViewPr>
        <p:scale>
          <a:sx n="66" d="100"/>
          <a:sy n="66" d="100"/>
        </p:scale>
        <p:origin x="-1194" y="-174"/>
      </p:cViewPr>
      <p:guideLst>
        <p:guide orient="horz" pos="164"/>
        <p:guide orient="horz" pos="4162"/>
        <p:guide orient="horz" pos="731"/>
        <p:guide orient="horz" pos="799"/>
        <p:guide orient="horz" pos="3775"/>
        <p:guide pos="1446"/>
        <p:guide pos="158"/>
        <p:guide pos="5602"/>
        <p:guide pos="4314"/>
        <p:guide pos="4218"/>
        <p:guide pos="2929"/>
        <p:guide pos="2831"/>
        <p:guide pos="1544"/>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921938636980723"/>
          <c:y val="3.8977448207323601E-2"/>
          <c:w val="0.62764254683681786"/>
          <c:h val="0.86400407716025784"/>
        </c:manualLayout>
      </c:layout>
      <c:barChart>
        <c:barDir val="col"/>
        <c:grouping val="clustered"/>
        <c:varyColors val="0"/>
        <c:ser>
          <c:idx val="0"/>
          <c:order val="0"/>
          <c:tx>
            <c:strRef>
              <c:f>Sheet1!$B$1</c:f>
              <c:strCache>
                <c:ptCount val="1"/>
                <c:pt idx="0">
                  <c:v>Consument</c:v>
                </c:pt>
              </c:strCache>
            </c:strRef>
          </c:tx>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300</c:v>
                </c:pt>
                <c:pt idx="1">
                  <c:v>300</c:v>
                </c:pt>
                <c:pt idx="2">
                  <c:v>300</c:v>
                </c:pt>
                <c:pt idx="3">
                  <c:v>300</c:v>
                </c:pt>
                <c:pt idx="4">
                  <c:v>300</c:v>
                </c:pt>
                <c:pt idx="5">
                  <c:v>300</c:v>
                </c:pt>
                <c:pt idx="6">
                  <c:v>300</c:v>
                </c:pt>
                <c:pt idx="7">
                  <c:v>300</c:v>
                </c:pt>
              </c:numCache>
            </c:numRef>
          </c:val>
        </c:ser>
        <c:ser>
          <c:idx val="1"/>
          <c:order val="1"/>
          <c:tx>
            <c:strRef>
              <c:f>Sheet1!$C$1</c:f>
              <c:strCache>
                <c:ptCount val="1"/>
                <c:pt idx="0">
                  <c:v>MKB</c:v>
                </c:pt>
              </c:strCache>
            </c:strRef>
          </c:tx>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General</c:formatCode>
                <c:ptCount val="8"/>
                <c:pt idx="0">
                  <c:v>50</c:v>
                </c:pt>
                <c:pt idx="1">
                  <c:v>100</c:v>
                </c:pt>
                <c:pt idx="2">
                  <c:v>200</c:v>
                </c:pt>
                <c:pt idx="3">
                  <c:v>200</c:v>
                </c:pt>
                <c:pt idx="4">
                  <c:v>200</c:v>
                </c:pt>
                <c:pt idx="5">
                  <c:v>200</c:v>
                </c:pt>
                <c:pt idx="6">
                  <c:v>200</c:v>
                </c:pt>
                <c:pt idx="7">
                  <c:v>200</c:v>
                </c:pt>
              </c:numCache>
            </c:numRef>
          </c:val>
        </c:ser>
        <c:ser>
          <c:idx val="2"/>
          <c:order val="2"/>
          <c:tx>
            <c:strRef>
              <c:f>Sheet1!$D$1</c:f>
              <c:strCache>
                <c:ptCount val="1"/>
                <c:pt idx="0">
                  <c:v>Groot</c:v>
                </c:pt>
              </c:strCache>
            </c:strRef>
          </c:tx>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General</c:formatCode>
                <c:ptCount val="8"/>
                <c:pt idx="0">
                  <c:v>0</c:v>
                </c:pt>
                <c:pt idx="1">
                  <c:v>50</c:v>
                </c:pt>
                <c:pt idx="2">
                  <c:v>100</c:v>
                </c:pt>
                <c:pt idx="3">
                  <c:v>200</c:v>
                </c:pt>
                <c:pt idx="4">
                  <c:v>200</c:v>
                </c:pt>
                <c:pt idx="5">
                  <c:v>200</c:v>
                </c:pt>
                <c:pt idx="6">
                  <c:v>200</c:v>
                </c:pt>
                <c:pt idx="7">
                  <c:v>200</c:v>
                </c:pt>
              </c:numCache>
            </c:numRef>
          </c:val>
        </c:ser>
        <c:dLbls>
          <c:showLegendKey val="0"/>
          <c:showVal val="0"/>
          <c:showCatName val="0"/>
          <c:showSerName val="0"/>
          <c:showPercent val="0"/>
          <c:showBubbleSize val="0"/>
        </c:dLbls>
        <c:gapWidth val="150"/>
        <c:axId val="39292928"/>
        <c:axId val="39294464"/>
      </c:barChart>
      <c:catAx>
        <c:axId val="39292928"/>
        <c:scaling>
          <c:orientation val="minMax"/>
        </c:scaling>
        <c:delete val="0"/>
        <c:axPos val="b"/>
        <c:numFmt formatCode="General" sourceLinked="1"/>
        <c:majorTickMark val="out"/>
        <c:minorTickMark val="none"/>
        <c:tickLblPos val="nextTo"/>
        <c:crossAx val="39294464"/>
        <c:crosses val="autoZero"/>
        <c:auto val="1"/>
        <c:lblAlgn val="ctr"/>
        <c:lblOffset val="100"/>
        <c:noMultiLvlLbl val="0"/>
      </c:catAx>
      <c:valAx>
        <c:axId val="39294464"/>
        <c:scaling>
          <c:orientation val="minMax"/>
        </c:scaling>
        <c:delete val="0"/>
        <c:axPos val="l"/>
        <c:majorGridlines/>
        <c:title>
          <c:tx>
            <c:rich>
              <a:bodyPr rot="-5400000" vert="horz"/>
              <a:lstStyle/>
              <a:p>
                <a:pPr>
                  <a:defRPr lang="en-GB"/>
                </a:pPr>
                <a:r>
                  <a:rPr lang="en-GB" dirty="0" err="1" smtClean="0"/>
                  <a:t>Markt</a:t>
                </a:r>
                <a:r>
                  <a:rPr lang="en-GB" dirty="0" smtClean="0"/>
                  <a:t> (</a:t>
                </a:r>
                <a:r>
                  <a:rPr lang="en-GB" dirty="0" err="1" smtClean="0"/>
                  <a:t>MW</a:t>
                </a:r>
                <a:r>
                  <a:rPr lang="en-GB" baseline="-25000" dirty="0" err="1" smtClean="0"/>
                  <a:t>p</a:t>
                </a:r>
                <a:r>
                  <a:rPr lang="en-GB" dirty="0" smtClean="0"/>
                  <a:t>)</a:t>
                </a:r>
                <a:endParaRPr lang="en-GB" dirty="0"/>
              </a:p>
            </c:rich>
          </c:tx>
          <c:layout/>
          <c:overlay val="0"/>
        </c:title>
        <c:numFmt formatCode="General" sourceLinked="1"/>
        <c:majorTickMark val="out"/>
        <c:minorTickMark val="none"/>
        <c:tickLblPos val="nextTo"/>
        <c:crossAx val="39292928"/>
        <c:crosses val="autoZero"/>
        <c:crossBetween val="between"/>
      </c:valAx>
    </c:plotArea>
    <c:legend>
      <c:legendPos val="r"/>
      <c:layout/>
      <c:overlay val="0"/>
      <c:txPr>
        <a:bodyPr/>
        <a:lstStyle/>
        <a:p>
          <a:pPr>
            <a:defRPr lang="en-GB"/>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Consument</c:v>
                </c:pt>
              </c:strCache>
            </c:strRef>
          </c:tx>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300</c:v>
                </c:pt>
                <c:pt idx="1">
                  <c:v>300</c:v>
                </c:pt>
                <c:pt idx="2">
                  <c:v>300</c:v>
                </c:pt>
                <c:pt idx="3">
                  <c:v>300</c:v>
                </c:pt>
                <c:pt idx="4">
                  <c:v>300</c:v>
                </c:pt>
                <c:pt idx="5">
                  <c:v>300</c:v>
                </c:pt>
                <c:pt idx="6">
                  <c:v>300</c:v>
                </c:pt>
                <c:pt idx="7">
                  <c:v>300</c:v>
                </c:pt>
              </c:numCache>
            </c:numRef>
          </c:val>
        </c:ser>
        <c:ser>
          <c:idx val="1"/>
          <c:order val="1"/>
          <c:tx>
            <c:strRef>
              <c:f>Sheet1!$C$1</c:f>
              <c:strCache>
                <c:ptCount val="1"/>
                <c:pt idx="0">
                  <c:v>MKB</c:v>
                </c:pt>
              </c:strCache>
            </c:strRef>
          </c:tx>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General</c:formatCode>
                <c:ptCount val="8"/>
                <c:pt idx="0">
                  <c:v>50</c:v>
                </c:pt>
                <c:pt idx="1">
                  <c:v>50</c:v>
                </c:pt>
                <c:pt idx="2">
                  <c:v>100</c:v>
                </c:pt>
                <c:pt idx="3">
                  <c:v>200</c:v>
                </c:pt>
                <c:pt idx="4">
                  <c:v>200</c:v>
                </c:pt>
                <c:pt idx="5">
                  <c:v>200</c:v>
                </c:pt>
                <c:pt idx="6">
                  <c:v>200</c:v>
                </c:pt>
                <c:pt idx="7">
                  <c:v>200</c:v>
                </c:pt>
              </c:numCache>
            </c:numRef>
          </c:val>
        </c:ser>
        <c:ser>
          <c:idx val="2"/>
          <c:order val="2"/>
          <c:tx>
            <c:strRef>
              <c:f>Sheet1!$D$1</c:f>
              <c:strCache>
                <c:ptCount val="1"/>
                <c:pt idx="0">
                  <c:v>Groot</c:v>
                </c:pt>
              </c:strCache>
            </c:strRef>
          </c:tx>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General</c:formatCode>
                <c:ptCount val="8"/>
                <c:pt idx="0">
                  <c:v>0</c:v>
                </c:pt>
                <c:pt idx="1">
                  <c:v>50</c:v>
                </c:pt>
                <c:pt idx="2">
                  <c:v>100</c:v>
                </c:pt>
                <c:pt idx="3">
                  <c:v>200</c:v>
                </c:pt>
                <c:pt idx="4">
                  <c:v>200</c:v>
                </c:pt>
                <c:pt idx="5">
                  <c:v>200</c:v>
                </c:pt>
                <c:pt idx="6">
                  <c:v>200</c:v>
                </c:pt>
                <c:pt idx="7">
                  <c:v>200</c:v>
                </c:pt>
              </c:numCache>
            </c:numRef>
          </c:val>
        </c:ser>
        <c:dLbls>
          <c:showLegendKey val="0"/>
          <c:showVal val="0"/>
          <c:showCatName val="0"/>
          <c:showSerName val="0"/>
          <c:showPercent val="0"/>
          <c:showBubbleSize val="0"/>
        </c:dLbls>
        <c:gapWidth val="150"/>
        <c:axId val="39321600"/>
        <c:axId val="39323136"/>
      </c:barChart>
      <c:barChart>
        <c:barDir val="col"/>
        <c:grouping val="clustered"/>
        <c:varyColors val="0"/>
        <c:ser>
          <c:idx val="3"/>
          <c:order val="3"/>
          <c:tx>
            <c:strRef>
              <c:f>Sheet1!$E$1</c:f>
              <c:strCache>
                <c:ptCount val="1"/>
                <c:pt idx="0">
                  <c:v>Cumulatief</c:v>
                </c:pt>
              </c:strCache>
            </c:strRef>
          </c:tx>
          <c:spPr>
            <a:solidFill>
              <a:schemeClr val="accent6">
                <a:alpha val="60000"/>
              </a:schemeClr>
            </a:solidFill>
          </c:spPr>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Sheet1!$E$2:$E$9</c:f>
              <c:numCache>
                <c:formatCode>General</c:formatCode>
                <c:ptCount val="8"/>
                <c:pt idx="0">
                  <c:v>700</c:v>
                </c:pt>
                <c:pt idx="1">
                  <c:v>1100</c:v>
                </c:pt>
                <c:pt idx="2">
                  <c:v>1600</c:v>
                </c:pt>
                <c:pt idx="3">
                  <c:v>2300</c:v>
                </c:pt>
                <c:pt idx="4">
                  <c:v>3000</c:v>
                </c:pt>
                <c:pt idx="5">
                  <c:v>3700</c:v>
                </c:pt>
                <c:pt idx="6">
                  <c:v>4400</c:v>
                </c:pt>
                <c:pt idx="7">
                  <c:v>5100</c:v>
                </c:pt>
              </c:numCache>
            </c:numRef>
          </c:val>
        </c:ser>
        <c:dLbls>
          <c:showLegendKey val="0"/>
          <c:showVal val="0"/>
          <c:showCatName val="0"/>
          <c:showSerName val="0"/>
          <c:showPercent val="0"/>
          <c:showBubbleSize val="0"/>
        </c:dLbls>
        <c:gapWidth val="150"/>
        <c:axId val="39343616"/>
        <c:axId val="39325056"/>
      </c:barChart>
      <c:catAx>
        <c:axId val="39321600"/>
        <c:scaling>
          <c:orientation val="minMax"/>
        </c:scaling>
        <c:delete val="0"/>
        <c:axPos val="b"/>
        <c:numFmt formatCode="General" sourceLinked="1"/>
        <c:majorTickMark val="out"/>
        <c:minorTickMark val="none"/>
        <c:tickLblPos val="nextTo"/>
        <c:crossAx val="39323136"/>
        <c:crosses val="autoZero"/>
        <c:auto val="1"/>
        <c:lblAlgn val="ctr"/>
        <c:lblOffset val="100"/>
        <c:noMultiLvlLbl val="0"/>
      </c:catAx>
      <c:valAx>
        <c:axId val="39323136"/>
        <c:scaling>
          <c:orientation val="minMax"/>
          <c:max val="600"/>
        </c:scaling>
        <c:delete val="0"/>
        <c:axPos val="l"/>
        <c:majorGridlines/>
        <c:title>
          <c:tx>
            <c:rich>
              <a:bodyPr rot="-5400000" vert="horz"/>
              <a:lstStyle/>
              <a:p>
                <a:pPr>
                  <a:defRPr lang="en-GB"/>
                </a:pPr>
                <a:r>
                  <a:rPr lang="en-GB" dirty="0" err="1" smtClean="0"/>
                  <a:t>Markt</a:t>
                </a:r>
                <a:r>
                  <a:rPr lang="en-GB" baseline="0" dirty="0" smtClean="0"/>
                  <a:t> (</a:t>
                </a:r>
                <a:r>
                  <a:rPr lang="en-GB" baseline="0" dirty="0" err="1" smtClean="0"/>
                  <a:t>MWp</a:t>
                </a:r>
                <a:r>
                  <a:rPr lang="en-GB" baseline="0" dirty="0" smtClean="0"/>
                  <a:t>)</a:t>
                </a:r>
                <a:endParaRPr lang="en-GB" dirty="0"/>
              </a:p>
            </c:rich>
          </c:tx>
          <c:layout/>
          <c:overlay val="0"/>
        </c:title>
        <c:numFmt formatCode="General" sourceLinked="1"/>
        <c:majorTickMark val="out"/>
        <c:minorTickMark val="none"/>
        <c:tickLblPos val="nextTo"/>
        <c:crossAx val="39321600"/>
        <c:crosses val="autoZero"/>
        <c:crossBetween val="between"/>
      </c:valAx>
      <c:valAx>
        <c:axId val="39325056"/>
        <c:scaling>
          <c:orientation val="minMax"/>
        </c:scaling>
        <c:delete val="0"/>
        <c:axPos val="r"/>
        <c:title>
          <c:tx>
            <c:rich>
              <a:bodyPr rot="-5400000" vert="horz"/>
              <a:lstStyle/>
              <a:p>
                <a:pPr>
                  <a:defRPr/>
                </a:pPr>
                <a:r>
                  <a:rPr lang="en-US" dirty="0" err="1" smtClean="0"/>
                  <a:t>Geïnstalleerd</a:t>
                </a:r>
                <a:r>
                  <a:rPr lang="en-US" baseline="0" dirty="0" smtClean="0"/>
                  <a:t>  </a:t>
                </a:r>
                <a:r>
                  <a:rPr lang="en-US" baseline="0" dirty="0" err="1" smtClean="0"/>
                  <a:t>vermogen</a:t>
                </a:r>
                <a:r>
                  <a:rPr lang="en-US" baseline="0" dirty="0" smtClean="0"/>
                  <a:t> (</a:t>
                </a:r>
                <a:r>
                  <a:rPr lang="en-US" baseline="0" dirty="0" err="1" smtClean="0"/>
                  <a:t>MWp</a:t>
                </a:r>
                <a:r>
                  <a:rPr lang="en-US" baseline="0" dirty="0" smtClean="0"/>
                  <a:t>)</a:t>
                </a:r>
                <a:endParaRPr lang="en-US" dirty="0"/>
              </a:p>
            </c:rich>
          </c:tx>
          <c:layout/>
          <c:overlay val="0"/>
        </c:title>
        <c:numFmt formatCode="General" sourceLinked="1"/>
        <c:majorTickMark val="out"/>
        <c:minorTickMark val="none"/>
        <c:tickLblPos val="nextTo"/>
        <c:crossAx val="39343616"/>
        <c:crosses val="max"/>
        <c:crossBetween val="between"/>
      </c:valAx>
      <c:catAx>
        <c:axId val="39343616"/>
        <c:scaling>
          <c:orientation val="minMax"/>
        </c:scaling>
        <c:delete val="1"/>
        <c:axPos val="b"/>
        <c:numFmt formatCode="General" sourceLinked="1"/>
        <c:majorTickMark val="out"/>
        <c:minorTickMark val="none"/>
        <c:tickLblPos val="nextTo"/>
        <c:crossAx val="39325056"/>
        <c:crosses val="autoZero"/>
        <c:auto val="1"/>
        <c:lblAlgn val="ctr"/>
        <c:lblOffset val="100"/>
        <c:noMultiLvlLbl val="0"/>
      </c:catAx>
    </c:plotArea>
    <c:legend>
      <c:legendPos val="r"/>
      <c:layout>
        <c:manualLayout>
          <c:xMode val="edge"/>
          <c:yMode val="edge"/>
          <c:x val="0.80738132410172869"/>
          <c:y val="0.67265377264735116"/>
          <c:w val="0.18399798624309893"/>
          <c:h val="0.28640746120327193"/>
        </c:manualLayout>
      </c:layout>
      <c:overlay val="0"/>
      <c:txPr>
        <a:bodyPr/>
        <a:lstStyle/>
        <a:p>
          <a:pPr>
            <a:defRPr lang="en-GB"/>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Consument</c:v>
                </c:pt>
              </c:strCache>
            </c:strRef>
          </c:tx>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300</c:v>
                </c:pt>
                <c:pt idx="1">
                  <c:v>250</c:v>
                </c:pt>
                <c:pt idx="2">
                  <c:v>200</c:v>
                </c:pt>
                <c:pt idx="3">
                  <c:v>300</c:v>
                </c:pt>
                <c:pt idx="4">
                  <c:v>300</c:v>
                </c:pt>
                <c:pt idx="5">
                  <c:v>300</c:v>
                </c:pt>
                <c:pt idx="6">
                  <c:v>300</c:v>
                </c:pt>
                <c:pt idx="7">
                  <c:v>300</c:v>
                </c:pt>
              </c:numCache>
            </c:numRef>
          </c:val>
        </c:ser>
        <c:ser>
          <c:idx val="1"/>
          <c:order val="1"/>
          <c:tx>
            <c:strRef>
              <c:f>Sheet1!$C$1</c:f>
              <c:strCache>
                <c:ptCount val="1"/>
                <c:pt idx="0">
                  <c:v>MKB</c:v>
                </c:pt>
              </c:strCache>
            </c:strRef>
          </c:tx>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General</c:formatCode>
                <c:ptCount val="8"/>
                <c:pt idx="0">
                  <c:v>50</c:v>
                </c:pt>
                <c:pt idx="1">
                  <c:v>50</c:v>
                </c:pt>
                <c:pt idx="2">
                  <c:v>100</c:v>
                </c:pt>
                <c:pt idx="3">
                  <c:v>200</c:v>
                </c:pt>
                <c:pt idx="4">
                  <c:v>200</c:v>
                </c:pt>
                <c:pt idx="5">
                  <c:v>200</c:v>
                </c:pt>
                <c:pt idx="6">
                  <c:v>200</c:v>
                </c:pt>
                <c:pt idx="7">
                  <c:v>200</c:v>
                </c:pt>
              </c:numCache>
            </c:numRef>
          </c:val>
        </c:ser>
        <c:ser>
          <c:idx val="2"/>
          <c:order val="2"/>
          <c:tx>
            <c:strRef>
              <c:f>Sheet1!$D$1</c:f>
              <c:strCache>
                <c:ptCount val="1"/>
                <c:pt idx="0">
                  <c:v>Groot</c:v>
                </c:pt>
              </c:strCache>
            </c:strRef>
          </c:tx>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General</c:formatCode>
                <c:ptCount val="8"/>
                <c:pt idx="0">
                  <c:v>0</c:v>
                </c:pt>
                <c:pt idx="1">
                  <c:v>0</c:v>
                </c:pt>
                <c:pt idx="2">
                  <c:v>500</c:v>
                </c:pt>
                <c:pt idx="3">
                  <c:v>100</c:v>
                </c:pt>
                <c:pt idx="4">
                  <c:v>200</c:v>
                </c:pt>
                <c:pt idx="5">
                  <c:v>200</c:v>
                </c:pt>
                <c:pt idx="6">
                  <c:v>200</c:v>
                </c:pt>
                <c:pt idx="7">
                  <c:v>200</c:v>
                </c:pt>
              </c:numCache>
            </c:numRef>
          </c:val>
        </c:ser>
        <c:dLbls>
          <c:showLegendKey val="0"/>
          <c:showVal val="0"/>
          <c:showCatName val="0"/>
          <c:showSerName val="0"/>
          <c:showPercent val="0"/>
          <c:showBubbleSize val="0"/>
        </c:dLbls>
        <c:gapWidth val="150"/>
        <c:axId val="39386496"/>
        <c:axId val="39453824"/>
      </c:barChart>
      <c:barChart>
        <c:barDir val="col"/>
        <c:grouping val="clustered"/>
        <c:varyColors val="0"/>
        <c:ser>
          <c:idx val="3"/>
          <c:order val="3"/>
          <c:tx>
            <c:strRef>
              <c:f>Sheet1!$E$1</c:f>
              <c:strCache>
                <c:ptCount val="1"/>
                <c:pt idx="0">
                  <c:v>Cumulatief</c:v>
                </c:pt>
              </c:strCache>
            </c:strRef>
          </c:tx>
          <c:spPr>
            <a:solidFill>
              <a:schemeClr val="accent6">
                <a:alpha val="60000"/>
              </a:schemeClr>
            </a:solidFill>
          </c:spPr>
          <c:invertIfNegative val="0"/>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Sheet1!$E$2:$E$9</c:f>
              <c:numCache>
                <c:formatCode>General</c:formatCode>
                <c:ptCount val="8"/>
                <c:pt idx="0">
                  <c:v>700</c:v>
                </c:pt>
                <c:pt idx="1">
                  <c:v>1000</c:v>
                </c:pt>
                <c:pt idx="2">
                  <c:v>1800</c:v>
                </c:pt>
                <c:pt idx="3">
                  <c:v>2400</c:v>
                </c:pt>
                <c:pt idx="4">
                  <c:v>3100</c:v>
                </c:pt>
                <c:pt idx="5">
                  <c:v>3800</c:v>
                </c:pt>
                <c:pt idx="6">
                  <c:v>4500</c:v>
                </c:pt>
                <c:pt idx="7">
                  <c:v>5200</c:v>
                </c:pt>
              </c:numCache>
            </c:numRef>
          </c:val>
        </c:ser>
        <c:dLbls>
          <c:showLegendKey val="0"/>
          <c:showVal val="0"/>
          <c:showCatName val="0"/>
          <c:showSerName val="0"/>
          <c:showPercent val="0"/>
          <c:showBubbleSize val="0"/>
        </c:dLbls>
        <c:gapWidth val="150"/>
        <c:axId val="39474304"/>
        <c:axId val="39455744"/>
      </c:barChart>
      <c:catAx>
        <c:axId val="39386496"/>
        <c:scaling>
          <c:orientation val="minMax"/>
        </c:scaling>
        <c:delete val="0"/>
        <c:axPos val="b"/>
        <c:numFmt formatCode="General" sourceLinked="1"/>
        <c:majorTickMark val="out"/>
        <c:minorTickMark val="none"/>
        <c:tickLblPos val="nextTo"/>
        <c:crossAx val="39453824"/>
        <c:crosses val="autoZero"/>
        <c:auto val="1"/>
        <c:lblAlgn val="ctr"/>
        <c:lblOffset val="100"/>
        <c:noMultiLvlLbl val="0"/>
      </c:catAx>
      <c:valAx>
        <c:axId val="39453824"/>
        <c:scaling>
          <c:orientation val="minMax"/>
        </c:scaling>
        <c:delete val="0"/>
        <c:axPos val="l"/>
        <c:majorGridlines/>
        <c:title>
          <c:tx>
            <c:rich>
              <a:bodyPr rot="-5400000" vert="horz"/>
              <a:lstStyle/>
              <a:p>
                <a:pPr>
                  <a:defRPr lang="en-GB"/>
                </a:pPr>
                <a:r>
                  <a:rPr lang="en-GB" dirty="0" err="1" smtClean="0"/>
                  <a:t>Markt</a:t>
                </a:r>
                <a:r>
                  <a:rPr lang="en-GB" baseline="0" dirty="0" smtClean="0"/>
                  <a:t> (</a:t>
                </a:r>
                <a:r>
                  <a:rPr lang="en-GB" baseline="0" dirty="0" err="1" smtClean="0"/>
                  <a:t>MWp</a:t>
                </a:r>
                <a:r>
                  <a:rPr lang="en-GB" baseline="0" dirty="0" smtClean="0"/>
                  <a:t>)</a:t>
                </a:r>
                <a:endParaRPr lang="en-GB" dirty="0"/>
              </a:p>
            </c:rich>
          </c:tx>
          <c:layout/>
          <c:overlay val="0"/>
        </c:title>
        <c:numFmt formatCode="General" sourceLinked="1"/>
        <c:majorTickMark val="out"/>
        <c:minorTickMark val="none"/>
        <c:tickLblPos val="nextTo"/>
        <c:crossAx val="39386496"/>
        <c:crosses val="autoZero"/>
        <c:crossBetween val="between"/>
      </c:valAx>
      <c:valAx>
        <c:axId val="39455744"/>
        <c:scaling>
          <c:orientation val="minMax"/>
        </c:scaling>
        <c:delete val="0"/>
        <c:axPos val="r"/>
        <c:title>
          <c:tx>
            <c:rich>
              <a:bodyPr rot="-5400000" vert="horz"/>
              <a:lstStyle/>
              <a:p>
                <a:pPr>
                  <a:defRPr lang="en-GB"/>
                </a:pPr>
                <a:r>
                  <a:rPr lang="en-GB" dirty="0" err="1" smtClean="0"/>
                  <a:t>Geïnstalleerd</a:t>
                </a:r>
                <a:r>
                  <a:rPr lang="en-GB" baseline="0" dirty="0" smtClean="0"/>
                  <a:t>  </a:t>
                </a:r>
                <a:r>
                  <a:rPr lang="en-GB" baseline="0" dirty="0" err="1" smtClean="0"/>
                  <a:t>vermogen</a:t>
                </a:r>
                <a:r>
                  <a:rPr lang="en-GB" baseline="0" dirty="0" smtClean="0"/>
                  <a:t> (</a:t>
                </a:r>
                <a:r>
                  <a:rPr lang="en-GB" baseline="0" dirty="0" err="1" smtClean="0"/>
                  <a:t>MWp</a:t>
                </a:r>
                <a:r>
                  <a:rPr lang="en-GB" baseline="0" dirty="0" smtClean="0"/>
                  <a:t>)</a:t>
                </a:r>
                <a:endParaRPr lang="en-GB" dirty="0"/>
              </a:p>
            </c:rich>
          </c:tx>
          <c:layout/>
          <c:overlay val="0"/>
        </c:title>
        <c:numFmt formatCode="General" sourceLinked="1"/>
        <c:majorTickMark val="out"/>
        <c:minorTickMark val="none"/>
        <c:tickLblPos val="nextTo"/>
        <c:crossAx val="39474304"/>
        <c:crosses val="max"/>
        <c:crossBetween val="between"/>
      </c:valAx>
      <c:catAx>
        <c:axId val="39474304"/>
        <c:scaling>
          <c:orientation val="minMax"/>
        </c:scaling>
        <c:delete val="1"/>
        <c:axPos val="b"/>
        <c:numFmt formatCode="General" sourceLinked="1"/>
        <c:majorTickMark val="out"/>
        <c:minorTickMark val="none"/>
        <c:tickLblPos val="nextTo"/>
        <c:crossAx val="39455744"/>
        <c:crosses val="autoZero"/>
        <c:auto val="1"/>
        <c:lblAlgn val="ctr"/>
        <c:lblOffset val="100"/>
        <c:noMultiLvlLbl val="0"/>
      </c:catAx>
    </c:plotArea>
    <c:legend>
      <c:legendPos val="r"/>
      <c:layout>
        <c:manualLayout>
          <c:xMode val="edge"/>
          <c:yMode val="edge"/>
          <c:x val="0.80738132410172869"/>
          <c:y val="0.67265377264735116"/>
          <c:w val="0.18399798624309893"/>
          <c:h val="0.28640746120327193"/>
        </c:manualLayout>
      </c:layout>
      <c:overlay val="0"/>
      <c:txPr>
        <a:bodyPr/>
        <a:lstStyle/>
        <a:p>
          <a:pPr>
            <a:defRPr lang="en-GB"/>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0C5E0D-B76F-47A8-91B1-C71AD6BE59C3}" type="datetimeFigureOut">
              <a:rPr lang="en-US" smtClean="0"/>
              <a:t>11/19/2014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2EC2AB-FD5C-4EF7-AF8D-FB95907AF3A4}" type="slidenum">
              <a:rPr lang="en-US" smtClean="0"/>
              <a:t>‹#›</a:t>
            </a:fld>
            <a:endParaRPr lang="en-US"/>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D2EC2AB-FD5C-4EF7-AF8D-FB95907AF3A4}" type="slidenum">
              <a:rPr lang="nl-NL" smtClean="0">
                <a:solidFill>
                  <a:prstClr val="black"/>
                </a:solidFill>
              </a:rPr>
              <a:pPr/>
              <a:t>1</a:t>
            </a:fld>
            <a:endParaRPr lang="nl-NL" dirty="0">
              <a:solidFill>
                <a:prstClr val="black"/>
              </a:solidFill>
            </a:endParaRPr>
          </a:p>
        </p:txBody>
      </p:sp>
    </p:spTree>
    <p:extLst>
      <p:ext uri="{BB962C8B-B14F-4D97-AF65-F5344CB8AC3E}">
        <p14:creationId xmlns:p14="http://schemas.microsoft.com/office/powerpoint/2010/main" val="201019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10</a:t>
            </a:fld>
            <a:endParaRPr lang="en-GB" dirty="0"/>
          </a:p>
        </p:txBody>
      </p:sp>
    </p:spTree>
    <p:extLst>
      <p:ext uri="{BB962C8B-B14F-4D97-AF65-F5344CB8AC3E}">
        <p14:creationId xmlns:p14="http://schemas.microsoft.com/office/powerpoint/2010/main" val="880472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D2EC2AB-FD5C-4EF7-AF8D-FB95907AF3A4}" type="slidenum">
              <a:rPr lang="nl-NL" smtClean="0"/>
              <a:t>11</a:t>
            </a:fld>
            <a:endParaRPr lang="nl-NL" dirty="0"/>
          </a:p>
        </p:txBody>
      </p:sp>
    </p:spTree>
    <p:extLst>
      <p:ext uri="{BB962C8B-B14F-4D97-AF65-F5344CB8AC3E}">
        <p14:creationId xmlns:p14="http://schemas.microsoft.com/office/powerpoint/2010/main" val="2579795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D89E8E70-1D69-4BC0-AC06-2F09CEB9F783}" type="datetime4">
              <a:rPr lang="nl-NL" smtClean="0"/>
              <a:pPr/>
              <a:t>19 november 2014</a:t>
            </a:fld>
            <a:endParaRPr lang="nl-NL" dirty="0"/>
          </a:p>
        </p:txBody>
      </p:sp>
      <p:sp>
        <p:nvSpPr>
          <p:cNvPr id="5" name="Slide Number Placeholder 4"/>
          <p:cNvSpPr>
            <a:spLocks noGrp="1"/>
          </p:cNvSpPr>
          <p:nvPr>
            <p:ph type="sldNum" sz="quarter" idx="11"/>
          </p:nvPr>
        </p:nvSpPr>
        <p:spPr/>
        <p:txBody>
          <a:bodyPr/>
          <a:lstStyle/>
          <a:p>
            <a:fld id="{68258BE3-425E-44FE-9E4F-46F3EB7D50FE}" type="slidenum">
              <a:rPr lang="nl-NL" smtClean="0"/>
              <a:pPr/>
              <a:t>12</a:t>
            </a:fld>
            <a:endParaRPr lang="nl-NL" dirty="0"/>
          </a:p>
        </p:txBody>
      </p:sp>
    </p:spTree>
    <p:extLst>
      <p:ext uri="{BB962C8B-B14F-4D97-AF65-F5344CB8AC3E}">
        <p14:creationId xmlns:p14="http://schemas.microsoft.com/office/powerpoint/2010/main" val="3007225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D89E8E70-1D69-4BC0-AC06-2F09CEB9F783}" type="datetime4">
              <a:rPr lang="nl-NL" smtClean="0"/>
              <a:pPr/>
              <a:t>19 november 2014</a:t>
            </a:fld>
            <a:endParaRPr lang="nl-NL" dirty="0"/>
          </a:p>
        </p:txBody>
      </p:sp>
      <p:sp>
        <p:nvSpPr>
          <p:cNvPr id="5" name="Slide Number Placeholder 4"/>
          <p:cNvSpPr>
            <a:spLocks noGrp="1"/>
          </p:cNvSpPr>
          <p:nvPr>
            <p:ph type="sldNum" sz="quarter" idx="11"/>
          </p:nvPr>
        </p:nvSpPr>
        <p:spPr/>
        <p:txBody>
          <a:bodyPr/>
          <a:lstStyle/>
          <a:p>
            <a:fld id="{68258BE3-425E-44FE-9E4F-46F3EB7D50FE}" type="slidenum">
              <a:rPr lang="nl-NL" smtClean="0"/>
              <a:pPr/>
              <a:t>13</a:t>
            </a:fld>
            <a:endParaRPr lang="nl-NL" dirty="0"/>
          </a:p>
        </p:txBody>
      </p:sp>
    </p:spTree>
    <p:extLst>
      <p:ext uri="{BB962C8B-B14F-4D97-AF65-F5344CB8AC3E}">
        <p14:creationId xmlns:p14="http://schemas.microsoft.com/office/powerpoint/2010/main" val="3007225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D89E8E70-1D69-4BC0-AC06-2F09CEB9F783}" type="datetime4">
              <a:rPr lang="nl-NL" smtClean="0"/>
              <a:pPr/>
              <a:t>19 november 2014</a:t>
            </a:fld>
            <a:endParaRPr lang="nl-NL" dirty="0"/>
          </a:p>
        </p:txBody>
      </p:sp>
      <p:sp>
        <p:nvSpPr>
          <p:cNvPr id="5" name="Slide Number Placeholder 4"/>
          <p:cNvSpPr>
            <a:spLocks noGrp="1"/>
          </p:cNvSpPr>
          <p:nvPr>
            <p:ph type="sldNum" sz="quarter" idx="11"/>
          </p:nvPr>
        </p:nvSpPr>
        <p:spPr/>
        <p:txBody>
          <a:bodyPr/>
          <a:lstStyle/>
          <a:p>
            <a:fld id="{68258BE3-425E-44FE-9E4F-46F3EB7D50FE}" type="slidenum">
              <a:rPr lang="nl-NL" smtClean="0"/>
              <a:pPr/>
              <a:t>14</a:t>
            </a:fld>
            <a:endParaRPr lang="nl-NL" dirty="0"/>
          </a:p>
        </p:txBody>
      </p:sp>
    </p:spTree>
    <p:extLst>
      <p:ext uri="{BB962C8B-B14F-4D97-AF65-F5344CB8AC3E}">
        <p14:creationId xmlns:p14="http://schemas.microsoft.com/office/powerpoint/2010/main" val="300722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D2EC2AB-FD5C-4EF7-AF8D-FB95907AF3A4}" type="slidenum">
              <a:rPr lang="nl-NL" smtClean="0"/>
              <a:t>15</a:t>
            </a:fld>
            <a:endParaRPr lang="nl-NL" dirty="0"/>
          </a:p>
        </p:txBody>
      </p:sp>
    </p:spTree>
    <p:extLst>
      <p:ext uri="{BB962C8B-B14F-4D97-AF65-F5344CB8AC3E}">
        <p14:creationId xmlns:p14="http://schemas.microsoft.com/office/powerpoint/2010/main" val="2579795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D89E8E70-1D69-4BC0-AC06-2F09CEB9F783}" type="datetime4">
              <a:rPr lang="nl-NL" smtClean="0"/>
              <a:pPr/>
              <a:t>19 november 2014</a:t>
            </a:fld>
            <a:endParaRPr lang="nl-NL" dirty="0"/>
          </a:p>
        </p:txBody>
      </p:sp>
      <p:sp>
        <p:nvSpPr>
          <p:cNvPr id="5" name="Slide Number Placeholder 4"/>
          <p:cNvSpPr>
            <a:spLocks noGrp="1"/>
          </p:cNvSpPr>
          <p:nvPr>
            <p:ph type="sldNum" sz="quarter" idx="11"/>
          </p:nvPr>
        </p:nvSpPr>
        <p:spPr/>
        <p:txBody>
          <a:bodyPr/>
          <a:lstStyle/>
          <a:p>
            <a:fld id="{68258BE3-425E-44FE-9E4F-46F3EB7D50FE}" type="slidenum">
              <a:rPr lang="nl-NL" smtClean="0"/>
              <a:pPr/>
              <a:t>16</a:t>
            </a:fld>
            <a:endParaRPr lang="nl-NL" dirty="0"/>
          </a:p>
        </p:txBody>
      </p:sp>
    </p:spTree>
    <p:extLst>
      <p:ext uri="{BB962C8B-B14F-4D97-AF65-F5344CB8AC3E}">
        <p14:creationId xmlns:p14="http://schemas.microsoft.com/office/powerpoint/2010/main" val="30072252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D89E8E70-1D69-4BC0-AC06-2F09CEB9F783}" type="datetime4">
              <a:rPr lang="nl-NL" smtClean="0"/>
              <a:pPr/>
              <a:t>19 november 2014</a:t>
            </a:fld>
            <a:endParaRPr lang="nl-NL" dirty="0"/>
          </a:p>
        </p:txBody>
      </p:sp>
      <p:sp>
        <p:nvSpPr>
          <p:cNvPr id="5" name="Slide Number Placeholder 4"/>
          <p:cNvSpPr>
            <a:spLocks noGrp="1"/>
          </p:cNvSpPr>
          <p:nvPr>
            <p:ph type="sldNum" sz="quarter" idx="11"/>
          </p:nvPr>
        </p:nvSpPr>
        <p:spPr/>
        <p:txBody>
          <a:bodyPr/>
          <a:lstStyle/>
          <a:p>
            <a:fld id="{68258BE3-425E-44FE-9E4F-46F3EB7D50FE}" type="slidenum">
              <a:rPr lang="nl-NL" smtClean="0"/>
              <a:pPr/>
              <a:t>17</a:t>
            </a:fld>
            <a:endParaRPr lang="nl-NL" dirty="0"/>
          </a:p>
        </p:txBody>
      </p:sp>
    </p:spTree>
    <p:extLst>
      <p:ext uri="{BB962C8B-B14F-4D97-AF65-F5344CB8AC3E}">
        <p14:creationId xmlns:p14="http://schemas.microsoft.com/office/powerpoint/2010/main" val="3007225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D89E8E70-1D69-4BC0-AC06-2F09CEB9F783}" type="datetime4">
              <a:rPr lang="nl-NL" smtClean="0"/>
              <a:pPr/>
              <a:t>19 november 2014</a:t>
            </a:fld>
            <a:endParaRPr lang="nl-NL" dirty="0"/>
          </a:p>
        </p:txBody>
      </p:sp>
      <p:sp>
        <p:nvSpPr>
          <p:cNvPr id="5" name="Slide Number Placeholder 4"/>
          <p:cNvSpPr>
            <a:spLocks noGrp="1"/>
          </p:cNvSpPr>
          <p:nvPr>
            <p:ph type="sldNum" sz="quarter" idx="11"/>
          </p:nvPr>
        </p:nvSpPr>
        <p:spPr/>
        <p:txBody>
          <a:bodyPr/>
          <a:lstStyle/>
          <a:p>
            <a:fld id="{68258BE3-425E-44FE-9E4F-46F3EB7D50FE}" type="slidenum">
              <a:rPr lang="nl-NL" smtClean="0"/>
              <a:pPr/>
              <a:t>18</a:t>
            </a:fld>
            <a:endParaRPr lang="nl-NL" dirty="0"/>
          </a:p>
        </p:txBody>
      </p:sp>
    </p:spTree>
    <p:extLst>
      <p:ext uri="{BB962C8B-B14F-4D97-AF65-F5344CB8AC3E}">
        <p14:creationId xmlns:p14="http://schemas.microsoft.com/office/powerpoint/2010/main" val="3007225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D2EC2AB-FD5C-4EF7-AF8D-FB95907AF3A4}" type="slidenum">
              <a:rPr lang="nl-NL" smtClean="0"/>
              <a:t>19</a:t>
            </a:fld>
            <a:endParaRPr lang="nl-NL" dirty="0"/>
          </a:p>
        </p:txBody>
      </p:sp>
    </p:spTree>
    <p:extLst>
      <p:ext uri="{BB962C8B-B14F-4D97-AF65-F5344CB8AC3E}">
        <p14:creationId xmlns:p14="http://schemas.microsoft.com/office/powerpoint/2010/main" val="2579795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GB" smtClean="0"/>
              <a:t>2</a:t>
            </a:fld>
            <a:endParaRPr lang="en-GB"/>
          </a:p>
        </p:txBody>
      </p:sp>
    </p:spTree>
    <p:extLst>
      <p:ext uri="{BB962C8B-B14F-4D97-AF65-F5344CB8AC3E}">
        <p14:creationId xmlns:p14="http://schemas.microsoft.com/office/powerpoint/2010/main" val="780398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D89E8E70-1D69-4BC0-AC06-2F09CEB9F783}" type="datetime4">
              <a:rPr lang="nl-NL" smtClean="0"/>
              <a:pPr/>
              <a:t>19 november 2014</a:t>
            </a:fld>
            <a:endParaRPr lang="nl-NL" dirty="0"/>
          </a:p>
        </p:txBody>
      </p:sp>
      <p:sp>
        <p:nvSpPr>
          <p:cNvPr id="5" name="Slide Number Placeholder 4"/>
          <p:cNvSpPr>
            <a:spLocks noGrp="1"/>
          </p:cNvSpPr>
          <p:nvPr>
            <p:ph type="sldNum" sz="quarter" idx="11"/>
          </p:nvPr>
        </p:nvSpPr>
        <p:spPr/>
        <p:txBody>
          <a:bodyPr/>
          <a:lstStyle/>
          <a:p>
            <a:fld id="{68258BE3-425E-44FE-9E4F-46F3EB7D50FE}" type="slidenum">
              <a:rPr lang="nl-NL" smtClean="0"/>
              <a:pPr/>
              <a:t>20</a:t>
            </a:fld>
            <a:endParaRPr lang="nl-NL" dirty="0"/>
          </a:p>
        </p:txBody>
      </p:sp>
    </p:spTree>
    <p:extLst>
      <p:ext uri="{BB962C8B-B14F-4D97-AF65-F5344CB8AC3E}">
        <p14:creationId xmlns:p14="http://schemas.microsoft.com/office/powerpoint/2010/main" val="3007225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D89E8E70-1D69-4BC0-AC06-2F09CEB9F783}" type="datetime4">
              <a:rPr lang="nl-NL" smtClean="0"/>
              <a:pPr/>
              <a:t>19 november 2014</a:t>
            </a:fld>
            <a:endParaRPr lang="nl-NL" dirty="0"/>
          </a:p>
        </p:txBody>
      </p:sp>
      <p:sp>
        <p:nvSpPr>
          <p:cNvPr id="5" name="Slide Number Placeholder 4"/>
          <p:cNvSpPr>
            <a:spLocks noGrp="1"/>
          </p:cNvSpPr>
          <p:nvPr>
            <p:ph type="sldNum" sz="quarter" idx="11"/>
          </p:nvPr>
        </p:nvSpPr>
        <p:spPr/>
        <p:txBody>
          <a:bodyPr/>
          <a:lstStyle/>
          <a:p>
            <a:fld id="{68258BE3-425E-44FE-9E4F-46F3EB7D50FE}" type="slidenum">
              <a:rPr lang="nl-NL" smtClean="0"/>
              <a:pPr/>
              <a:t>21</a:t>
            </a:fld>
            <a:endParaRPr lang="nl-NL" dirty="0"/>
          </a:p>
        </p:txBody>
      </p:sp>
    </p:spTree>
    <p:extLst>
      <p:ext uri="{BB962C8B-B14F-4D97-AF65-F5344CB8AC3E}">
        <p14:creationId xmlns:p14="http://schemas.microsoft.com/office/powerpoint/2010/main" val="30072252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Date Placeholder 3"/>
          <p:cNvSpPr>
            <a:spLocks noGrp="1"/>
          </p:cNvSpPr>
          <p:nvPr>
            <p:ph type="dt" idx="10"/>
          </p:nvPr>
        </p:nvSpPr>
        <p:spPr/>
        <p:txBody>
          <a:bodyPr/>
          <a:lstStyle/>
          <a:p>
            <a:fld id="{D89E8E70-1D69-4BC0-AC06-2F09CEB9F783}" type="datetime4">
              <a:rPr lang="nl-NL" smtClean="0"/>
              <a:pPr/>
              <a:t>19 november 2014</a:t>
            </a:fld>
            <a:endParaRPr lang="nl-NL" dirty="0"/>
          </a:p>
        </p:txBody>
      </p:sp>
      <p:sp>
        <p:nvSpPr>
          <p:cNvPr id="5" name="Slide Number Placeholder 4"/>
          <p:cNvSpPr>
            <a:spLocks noGrp="1"/>
          </p:cNvSpPr>
          <p:nvPr>
            <p:ph type="sldNum" sz="quarter" idx="11"/>
          </p:nvPr>
        </p:nvSpPr>
        <p:spPr/>
        <p:txBody>
          <a:bodyPr/>
          <a:lstStyle/>
          <a:p>
            <a:fld id="{68258BE3-425E-44FE-9E4F-46F3EB7D50FE}" type="slidenum">
              <a:rPr lang="nl-NL" smtClean="0"/>
              <a:pPr/>
              <a:t>22</a:t>
            </a:fld>
            <a:endParaRPr lang="nl-NL" dirty="0"/>
          </a:p>
        </p:txBody>
      </p:sp>
    </p:spTree>
    <p:extLst>
      <p:ext uri="{BB962C8B-B14F-4D97-AF65-F5344CB8AC3E}">
        <p14:creationId xmlns:p14="http://schemas.microsoft.com/office/powerpoint/2010/main" val="30072252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23</a:t>
            </a:fld>
            <a:endParaRPr lang="en-GB" dirty="0"/>
          </a:p>
        </p:txBody>
      </p:sp>
    </p:spTree>
    <p:extLst>
      <p:ext uri="{BB962C8B-B14F-4D97-AF65-F5344CB8AC3E}">
        <p14:creationId xmlns:p14="http://schemas.microsoft.com/office/powerpoint/2010/main" val="88047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2EC2AB-FD5C-4EF7-AF8D-FB95907AF3A4}" type="slidenum">
              <a:rPr lang="en-GB" smtClean="0"/>
              <a:t>3</a:t>
            </a:fld>
            <a:endParaRPr lang="en-GB"/>
          </a:p>
        </p:txBody>
      </p:sp>
    </p:spTree>
    <p:extLst>
      <p:ext uri="{BB962C8B-B14F-4D97-AF65-F5344CB8AC3E}">
        <p14:creationId xmlns:p14="http://schemas.microsoft.com/office/powerpoint/2010/main" val="129350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AD2EC2AB-FD5C-4EF7-AF8D-FB95907AF3A4}" type="slidenum">
              <a:rPr lang="nl-NL" smtClean="0"/>
              <a:t>4</a:t>
            </a:fld>
            <a:endParaRPr lang="nl-NL" dirty="0"/>
          </a:p>
        </p:txBody>
      </p:sp>
    </p:spTree>
    <p:extLst>
      <p:ext uri="{BB962C8B-B14F-4D97-AF65-F5344CB8AC3E}">
        <p14:creationId xmlns:p14="http://schemas.microsoft.com/office/powerpoint/2010/main" val="1261909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pPr/>
              <a:t>19 November 2014</a:t>
            </a:fld>
            <a:endParaRPr lang="en-GB"/>
          </a:p>
        </p:txBody>
      </p:sp>
      <p:sp>
        <p:nvSpPr>
          <p:cNvPr id="5" name="Slide Number Placeholder 4"/>
          <p:cNvSpPr>
            <a:spLocks noGrp="1"/>
          </p:cNvSpPr>
          <p:nvPr>
            <p:ph type="sldNum" sz="quarter" idx="11"/>
          </p:nvPr>
        </p:nvSpPr>
        <p:spPr/>
        <p:txBody>
          <a:bodyPr/>
          <a:lstStyle/>
          <a:p>
            <a:fld id="{68258BE3-425E-44FE-9E4F-46F3EB7D50FE}" type="slidenum">
              <a:rPr lang="en-GB" smtClean="0"/>
              <a:pPr/>
              <a:t>5</a:t>
            </a:fld>
            <a:endParaRPr lang="en-GB"/>
          </a:p>
        </p:txBody>
      </p:sp>
    </p:spTree>
    <p:extLst>
      <p:ext uri="{BB962C8B-B14F-4D97-AF65-F5344CB8AC3E}">
        <p14:creationId xmlns:p14="http://schemas.microsoft.com/office/powerpoint/2010/main" val="757349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pPr/>
              <a:t>19 November 2014</a:t>
            </a:fld>
            <a:endParaRPr lang="en-GB"/>
          </a:p>
        </p:txBody>
      </p:sp>
      <p:sp>
        <p:nvSpPr>
          <p:cNvPr id="5" name="Slide Number Placeholder 4"/>
          <p:cNvSpPr>
            <a:spLocks noGrp="1"/>
          </p:cNvSpPr>
          <p:nvPr>
            <p:ph type="sldNum" sz="quarter" idx="11"/>
          </p:nvPr>
        </p:nvSpPr>
        <p:spPr/>
        <p:txBody>
          <a:bodyPr/>
          <a:lstStyle/>
          <a:p>
            <a:fld id="{68258BE3-425E-44FE-9E4F-46F3EB7D50FE}" type="slidenum">
              <a:rPr lang="en-GB" smtClean="0"/>
              <a:pPr/>
              <a:t>6</a:t>
            </a:fld>
            <a:endParaRPr lang="en-GB"/>
          </a:p>
        </p:txBody>
      </p:sp>
    </p:spTree>
    <p:extLst>
      <p:ext uri="{BB962C8B-B14F-4D97-AF65-F5344CB8AC3E}">
        <p14:creationId xmlns:p14="http://schemas.microsoft.com/office/powerpoint/2010/main" val="757349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fld id="{D89E8E70-1D69-4BC0-AC06-2F09CEB9F783}" type="datetime4">
              <a:rPr lang="en-GB" smtClean="0"/>
              <a:pPr/>
              <a:t>19 November 2014</a:t>
            </a:fld>
            <a:endParaRPr lang="en-GB"/>
          </a:p>
        </p:txBody>
      </p:sp>
      <p:sp>
        <p:nvSpPr>
          <p:cNvPr id="5" name="Slide Number Placeholder 4"/>
          <p:cNvSpPr>
            <a:spLocks noGrp="1"/>
          </p:cNvSpPr>
          <p:nvPr>
            <p:ph type="sldNum" sz="quarter" idx="11"/>
          </p:nvPr>
        </p:nvSpPr>
        <p:spPr/>
        <p:txBody>
          <a:bodyPr/>
          <a:lstStyle/>
          <a:p>
            <a:fld id="{68258BE3-425E-44FE-9E4F-46F3EB7D50FE}" type="slidenum">
              <a:rPr lang="en-GB" smtClean="0"/>
              <a:pPr/>
              <a:t>7</a:t>
            </a:fld>
            <a:endParaRPr lang="en-GB"/>
          </a:p>
        </p:txBody>
      </p:sp>
    </p:spTree>
    <p:extLst>
      <p:ext uri="{BB962C8B-B14F-4D97-AF65-F5344CB8AC3E}">
        <p14:creationId xmlns:p14="http://schemas.microsoft.com/office/powerpoint/2010/main" val="757349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8</a:t>
            </a:fld>
            <a:endParaRPr lang="en-GB" dirty="0"/>
          </a:p>
        </p:txBody>
      </p:sp>
    </p:spTree>
    <p:extLst>
      <p:ext uri="{BB962C8B-B14F-4D97-AF65-F5344CB8AC3E}">
        <p14:creationId xmlns:p14="http://schemas.microsoft.com/office/powerpoint/2010/main" val="26081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9</a:t>
            </a:fld>
            <a:endParaRPr lang="en-GB" dirty="0"/>
          </a:p>
        </p:txBody>
      </p:sp>
    </p:spTree>
    <p:extLst>
      <p:ext uri="{BB962C8B-B14F-4D97-AF65-F5344CB8AC3E}">
        <p14:creationId xmlns:p14="http://schemas.microsoft.com/office/powerpoint/2010/main" val="2417572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e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1160464"/>
            <a:ext cx="8893174" cy="3117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641864"/>
            <a:ext cx="6445251" cy="666452"/>
          </a:xfrm>
        </p:spPr>
        <p:txBody>
          <a:bodyPr>
            <a:noAutofit/>
          </a:bodyPr>
          <a:lstStyle>
            <a:lvl1pPr>
              <a:lnSpc>
                <a:spcPct val="91000"/>
              </a:lnSpc>
              <a:defRPr sz="2200">
                <a:solidFill>
                  <a:schemeClr val="bg1"/>
                </a:solidFill>
              </a:defRPr>
            </a:lvl1pPr>
          </a:lstStyle>
          <a:p>
            <a:r>
              <a:rPr lang="en-US" smtClean="0"/>
              <a:t>Click to edit Master title style</a:t>
            </a:r>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04580"/>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0" name="Footer Placeholder 9"/>
          <p:cNvSpPr>
            <a:spLocks noGrp="1"/>
          </p:cNvSpPr>
          <p:nvPr>
            <p:ph type="ftr" sz="quarter" idx="16"/>
          </p:nvPr>
        </p:nvSpPr>
        <p:spPr/>
        <p:txBody>
          <a:bodyPr/>
          <a:lstStyle/>
          <a:p>
            <a:endParaRPr lang="en-GB" dirty="0"/>
          </a:p>
        </p:txBody>
      </p:sp>
      <p:sp>
        <p:nvSpPr>
          <p:cNvPr id="11" name="Slide Number Placeholder 10"/>
          <p:cNvSpPr>
            <a:spLocks noGrp="1"/>
          </p:cNvSpPr>
          <p:nvPr>
            <p:ph type="sldNum" sz="quarter" idx="17"/>
          </p:nvPr>
        </p:nvSpPr>
        <p:spPr/>
        <p:txBody>
          <a:bodyPr/>
          <a:lstStyle/>
          <a:p>
            <a:fld id="{5BA07366-CB75-4AA8-9E5B-928B849F427C}" type="slidenum">
              <a:rPr lang="en-GB" smtClean="0"/>
              <a:pPr/>
              <a:t>‹#›</a:t>
            </a:fld>
            <a:endParaRPr lang="en-GB" dirty="0"/>
          </a:p>
        </p:txBody>
      </p:sp>
      <p:sp>
        <p:nvSpPr>
          <p:cNvPr id="23" name="TextBox 22"/>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2013</a:t>
            </a:r>
            <a:endParaRPr lang="en-GB" sz="700" noProof="0" dirty="0">
              <a:solidFill>
                <a:schemeClr val="tx1"/>
              </a:solidFill>
            </a:endParaRPr>
          </a:p>
        </p:txBody>
      </p:sp>
      <p:sp>
        <p:nvSpPr>
          <p:cNvPr id="24" name="bmkDraft"/>
          <p:cNvSpPr txBox="1">
            <a:spLocks noChangeArrowheads="1"/>
          </p:cNvSpPr>
          <p:nvPr userDrawn="1"/>
        </p:nvSpPr>
        <p:spPr bwMode="auto">
          <a:xfrm>
            <a:off x="3811588" y="6012013"/>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b="0" cap="all" baseline="0" dirty="0">
              <a:solidFill>
                <a:srgbClr val="C4262E"/>
              </a:solidFill>
              <a:ea typeface="ＭＳ Ｐゴシック" charset="-128"/>
              <a:cs typeface="Arial" charset="0"/>
            </a:endParaRPr>
          </a:p>
        </p:txBody>
      </p:sp>
      <p:sp>
        <p:nvSpPr>
          <p:cNvPr id="25" name="bmk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smtClean="0">
              <a:solidFill>
                <a:schemeClr val="tx1"/>
              </a:solidFill>
              <a:latin typeface="+mn-lt"/>
              <a:ea typeface="+mn-ea"/>
              <a:cs typeface="+mn-cs"/>
            </a:endParaRPr>
          </a:p>
        </p:txBody>
      </p:sp>
      <p:sp>
        <p:nvSpPr>
          <p:cNvPr id="27" name="bmkFldDate"/>
          <p:cNvSpPr/>
          <p:nvPr userDrawn="1"/>
        </p:nvSpPr>
        <p:spPr>
          <a:xfrm>
            <a:off x="249520" y="3862800"/>
            <a:ext cx="6446555" cy="33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600" b="0" kern="1200" smtClean="0">
                <a:solidFill>
                  <a:schemeClr val="tx2"/>
                </a:solidFill>
                <a:latin typeface="+mn-lt"/>
                <a:ea typeface="+mn-ea"/>
                <a:cs typeface="+mn-cs"/>
              </a:rPr>
              <a:t>23 January</a:t>
            </a:r>
            <a:endParaRPr lang="en-GB" sz="1600" b="0" kern="1200" dirty="0" smtClean="0">
              <a:solidFill>
                <a:schemeClr val="tx2"/>
              </a:solidFill>
              <a:latin typeface="+mn-lt"/>
              <a:ea typeface="+mn-ea"/>
              <a:cs typeface="+mn-cs"/>
            </a:endParaRPr>
          </a:p>
        </p:txBody>
      </p:sp>
      <p:sp>
        <p:nvSpPr>
          <p:cNvPr id="28" name="bmkFldAuthorName"/>
          <p:cNvSpPr txBox="1">
            <a:spLocks noChangeArrowheads="1"/>
          </p:cNvSpPr>
          <p:nvPr userDrawn="1"/>
        </p:nvSpPr>
        <p:spPr bwMode="auto">
          <a:xfrm>
            <a:off x="250823" y="3574800"/>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marL="0" indent="0" algn="l" defTabSz="914400" rtl="0" eaLnBrk="1" latinLnBrk="0" hangingPunct="1">
              <a:lnSpc>
                <a:spcPct val="114000"/>
              </a:lnSpc>
              <a:spcBef>
                <a:spcPts val="600"/>
              </a:spcBef>
              <a:buClr>
                <a:srgbClr val="3F9C35"/>
              </a:buClr>
              <a:buFont typeface="Wingdings 2" pitchFamily="18" charset="2"/>
              <a:buNone/>
            </a:pPr>
            <a:r>
              <a:rPr lang="en-GB" altLang="ja-JP" sz="1600" b="1" kern="1200" baseline="0" smtClean="0">
                <a:solidFill>
                  <a:schemeClr val="tx2"/>
                </a:solidFill>
                <a:latin typeface="+mn-lt"/>
                <a:ea typeface="+mn-ea"/>
                <a:cs typeface="+mn-cs"/>
              </a:rPr>
              <a:t>2014</a:t>
            </a:r>
            <a:endParaRPr lang="en-GB" altLang="ja-JP" sz="1600" b="1" kern="1200" baseline="0" dirty="0">
              <a:solidFill>
                <a:schemeClr val="tx2"/>
              </a:solidFill>
              <a:latin typeface="+mn-lt"/>
              <a:ea typeface="+mn-ea"/>
              <a:cs typeface="+mn-cs"/>
            </a:endParaRPr>
          </a:p>
        </p:txBody>
      </p:sp>
      <p:sp>
        <p:nvSpPr>
          <p:cNvPr id="22" name="bmk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1200" b="1" kern="1200" cap="all" baseline="0" smtClean="0">
                <a:solidFill>
                  <a:schemeClr val="bg1"/>
                </a:solidFill>
                <a:latin typeface="+mn-lt"/>
                <a:ea typeface="+mn-ea"/>
                <a:cs typeface="+mn-cs"/>
              </a:rPr>
              <a:t>Energy</a:t>
            </a:r>
            <a:endParaRPr lang="en-GB" sz="1200" b="1" kern="1200" cap="all" baseline="0" dirty="0" smtClean="0">
              <a:solidFill>
                <a:schemeClr val="bg1"/>
              </a:solidFill>
              <a:latin typeface="+mn-lt"/>
              <a:ea typeface="+mn-ea"/>
              <a:cs typeface="+mn-cs"/>
            </a:endParaRPr>
          </a:p>
        </p:txBody>
      </p:sp>
      <p:sp>
        <p:nvSpPr>
          <p:cNvPr id="26" name="Subtitle 2"/>
          <p:cNvSpPr>
            <a:spLocks noGrp="1"/>
          </p:cNvSpPr>
          <p:nvPr>
            <p:ph type="subTitle" idx="1"/>
          </p:nvPr>
        </p:nvSpPr>
        <p:spPr>
          <a:xfrm>
            <a:off x="250825" y="2420888"/>
            <a:ext cx="6445250" cy="648072"/>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34453930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50824" y="1270800"/>
            <a:ext cx="42449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a:xfrm>
            <a:off x="3239852" y="6697681"/>
            <a:ext cx="1257536" cy="154800"/>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0" name="Picture Placeholder 9"/>
          <p:cNvSpPr>
            <a:spLocks noGrp="1"/>
          </p:cNvSpPr>
          <p:nvPr>
            <p:ph type="pic" sz="quarter" idx="13"/>
          </p:nvPr>
        </p:nvSpPr>
        <p:spPr>
          <a:xfrm>
            <a:off x="4649788" y="1268413"/>
            <a:ext cx="4242692" cy="4724400"/>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Tree>
    <p:extLst>
      <p:ext uri="{BB962C8B-B14F-4D97-AF65-F5344CB8AC3E}">
        <p14:creationId xmlns:p14="http://schemas.microsoft.com/office/powerpoint/2010/main" val="4118495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a:xfrm>
            <a:off x="3239852" y="6697681"/>
            <a:ext cx="1257536" cy="154800"/>
          </a:xfrm>
          <a:prstGeom prst="rect">
            <a:avLst/>
          </a:prstGeom>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10" name="Text Placeholder 9"/>
          <p:cNvSpPr>
            <a:spLocks noGrp="1"/>
          </p:cNvSpPr>
          <p:nvPr>
            <p:ph type="body" sz="quarter" idx="14"/>
          </p:nvPr>
        </p:nvSpPr>
        <p:spPr>
          <a:xfrm>
            <a:off x="247948" y="5678682"/>
            <a:ext cx="8644531" cy="337924"/>
          </a:xfrm>
        </p:spPr>
        <p:txBody>
          <a:bodyPr>
            <a:noAutofit/>
          </a:bodyPr>
          <a:lstStyle>
            <a:lvl1pPr marL="0" indent="0">
              <a:lnSpc>
                <a:spcPct val="100000"/>
              </a:lnSpc>
              <a:spcBef>
                <a:spcPts val="0"/>
              </a:spcBef>
              <a:buNone/>
              <a:defRPr sz="1100" b="1"/>
            </a:lvl1pPr>
          </a:lstStyle>
          <a:p>
            <a:pPr lvl="0"/>
            <a:r>
              <a:rPr lang="en-US" smtClean="0"/>
              <a:t>Click to edit Master text styles</a:t>
            </a:r>
          </a:p>
        </p:txBody>
      </p:sp>
      <p:sp>
        <p:nvSpPr>
          <p:cNvPr id="12" name="Picture Placeholder 8"/>
          <p:cNvSpPr>
            <a:spLocks noGrp="1"/>
          </p:cNvSpPr>
          <p:nvPr>
            <p:ph type="pic" sz="quarter" idx="13"/>
          </p:nvPr>
        </p:nvSpPr>
        <p:spPr>
          <a:xfrm>
            <a:off x="0" y="943199"/>
            <a:ext cx="8892000" cy="4679931"/>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13" name="Table Placeholder 11"/>
          <p:cNvSpPr>
            <a:spLocks noGrp="1"/>
          </p:cNvSpPr>
          <p:nvPr>
            <p:ph type="tbl" sz="quarter" idx="15"/>
          </p:nvPr>
        </p:nvSpPr>
        <p:spPr>
          <a:xfrm>
            <a:off x="0" y="5537488"/>
            <a:ext cx="8892000" cy="21590"/>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33093425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a:xfrm>
            <a:off x="3239852" y="6697681"/>
            <a:ext cx="1257536" cy="154800"/>
          </a:xfrm>
          <a:prstGeom prst="rect">
            <a:avLst/>
          </a:prstGeom>
        </p:spPr>
        <p:txBody>
          <a:bodyPr/>
          <a:lstStyle/>
          <a:p>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84571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Footer Placeholder 2"/>
          <p:cNvSpPr>
            <a:spLocks noGrp="1"/>
          </p:cNvSpPr>
          <p:nvPr>
            <p:ph type="ftr" sz="quarter" idx="11"/>
          </p:nvPr>
        </p:nvSpPr>
        <p:spPr>
          <a:xfrm>
            <a:off x="4497388" y="6537522"/>
            <a:ext cx="4246563" cy="160319"/>
          </a:xfrm>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a:t>
            </a:fld>
            <a:endParaRPr lang="en-GB" dirty="0"/>
          </a:p>
        </p:txBody>
      </p:sp>
      <p:sp>
        <p:nvSpPr>
          <p:cNvPr id="7" name="bmkDraft6"/>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b="0" cap="all" baseline="0" dirty="0">
              <a:solidFill>
                <a:srgbClr val="C4262E"/>
              </a:solidFill>
              <a:ea typeface="ＭＳ Ｐゴシック" charset="-128"/>
              <a:cs typeface="Arial" charset="0"/>
            </a:endParaRPr>
          </a:p>
        </p:txBody>
      </p:sp>
      <p:sp>
        <p:nvSpPr>
          <p:cNvPr id="8" name="bmkConfidentiality6"/>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smtClean="0">
              <a:solidFill>
                <a:schemeClr val="tx1"/>
              </a:solidFill>
              <a:latin typeface="+mn-lt"/>
              <a:ea typeface="+mn-ea"/>
              <a:cs typeface="+mn-cs"/>
            </a:endParaRPr>
          </a:p>
        </p:txBody>
      </p:sp>
    </p:spTree>
    <p:extLst>
      <p:ext uri="{BB962C8B-B14F-4D97-AF65-F5344CB8AC3E}">
        <p14:creationId xmlns:p14="http://schemas.microsoft.com/office/powerpoint/2010/main" val="3069914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260350"/>
            <a:ext cx="8893174" cy="316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2572"/>
            <a:ext cx="8425631" cy="1304415"/>
          </a:xfrm>
        </p:spPr>
        <p:txBody>
          <a:bodyPr anchor="t" anchorCtr="0">
            <a:noAutofit/>
          </a:bodyPr>
          <a:lstStyle>
            <a:lvl1pPr>
              <a:defRPr sz="2400">
                <a:solidFill>
                  <a:schemeClr val="bg1"/>
                </a:solidFill>
              </a:defRPr>
            </a:lvl1p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cxnSp>
        <p:nvCxnSpPr>
          <p:cNvPr id="7" name="Straight Connector 6"/>
          <p:cNvCxnSpPr/>
          <p:nvPr userDrawn="1"/>
        </p:nvCxnSpPr>
        <p:spPr>
          <a:xfrm>
            <a:off x="-3601" y="3343880"/>
            <a:ext cx="8895600"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50823" y="3518053"/>
            <a:ext cx="4246563" cy="216024"/>
          </a:xfrm>
        </p:spPr>
        <p:txBody>
          <a:bodyPr anchor="b" anchorCtr="0">
            <a:noAutofit/>
          </a:bodyPr>
          <a:lstStyle>
            <a:lvl1pPr marL="0" indent="0">
              <a:lnSpc>
                <a:spcPct val="100000"/>
              </a:lnSpc>
              <a:buNone/>
              <a:defRPr sz="1200" b="1">
                <a:solidFill>
                  <a:schemeClr val="tx1"/>
                </a:solidFill>
              </a:defRPr>
            </a:lvl1pPr>
          </a:lstStyle>
          <a:p>
            <a:pPr lvl="0"/>
            <a:r>
              <a:rPr lang="en-US" smtClean="0"/>
              <a:t>Click to edit Master text styles</a:t>
            </a:r>
          </a:p>
        </p:txBody>
      </p:sp>
      <p:sp>
        <p:nvSpPr>
          <p:cNvPr id="11" name="Text Placeholder 9"/>
          <p:cNvSpPr>
            <a:spLocks noGrp="1"/>
          </p:cNvSpPr>
          <p:nvPr>
            <p:ph type="body" sz="quarter" idx="14" hasCustomPrompt="1"/>
          </p:nvPr>
        </p:nvSpPr>
        <p:spPr>
          <a:xfrm>
            <a:off x="250823" y="3752838"/>
            <a:ext cx="4246563" cy="204873"/>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Email address</a:t>
            </a:r>
          </a:p>
        </p:txBody>
      </p:sp>
      <p:sp>
        <p:nvSpPr>
          <p:cNvPr id="12" name="Text Placeholder 9"/>
          <p:cNvSpPr>
            <a:spLocks noGrp="1"/>
          </p:cNvSpPr>
          <p:nvPr>
            <p:ph type="body" sz="quarter" idx="15" hasCustomPrompt="1"/>
          </p:nvPr>
        </p:nvSpPr>
        <p:spPr>
          <a:xfrm>
            <a:off x="250823" y="3957711"/>
            <a:ext cx="4246563" cy="320602"/>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Telephone number</a:t>
            </a:r>
          </a:p>
        </p:txBody>
      </p:sp>
      <p:sp>
        <p:nvSpPr>
          <p:cNvPr id="13" name="TextBox 12"/>
          <p:cNvSpPr txBox="1"/>
          <p:nvPr userDrawn="1"/>
        </p:nvSpPr>
        <p:spPr>
          <a:xfrm>
            <a:off x="250825" y="5769260"/>
            <a:ext cx="2045659" cy="138499"/>
          </a:xfrm>
          <a:prstGeom prst="rect">
            <a:avLst/>
          </a:prstGeom>
          <a:noFill/>
        </p:spPr>
        <p:txBody>
          <a:bodyPr wrap="square" lIns="0" tIns="0" rIns="0" bIns="0" rtlCol="0">
            <a:spAutoFit/>
          </a:bodyPr>
          <a:lstStyle/>
          <a:p>
            <a:pPr algn="l"/>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4" name="TextBox 13"/>
          <p:cNvSpPr txBox="1"/>
          <p:nvPr userDrawn="1"/>
        </p:nvSpPr>
        <p:spPr>
          <a:xfrm>
            <a:off x="249663" y="4967444"/>
            <a:ext cx="2045659" cy="184666"/>
          </a:xfrm>
          <a:prstGeom prst="rect">
            <a:avLst/>
          </a:prstGeom>
          <a:noFill/>
        </p:spPr>
        <p:txBody>
          <a:bodyPr wrap="square" lIns="0" tIns="0" rIns="0" bIns="0" rtlCol="0">
            <a:spAutoFit/>
          </a:bodyPr>
          <a:lstStyle/>
          <a:p>
            <a:pPr algn="l"/>
            <a:r>
              <a:rPr lang="en-GB" sz="1200" b="1" cap="none" baseline="0" noProof="1" smtClean="0">
                <a:solidFill>
                  <a:schemeClr val="tx1"/>
                </a:solidFill>
              </a:rPr>
              <a:t>www.dnvgl.com</a:t>
            </a:r>
            <a:endParaRPr lang="en-GB" sz="1200" b="1" cap="none" baseline="0" noProof="1">
              <a:solidFill>
                <a:schemeClr val="tx1"/>
              </a:solidFill>
            </a:endParaRPr>
          </a:p>
        </p:txBody>
      </p:sp>
    </p:spTree>
    <p:extLst>
      <p:ext uri="{BB962C8B-B14F-4D97-AF65-F5344CB8AC3E}">
        <p14:creationId xmlns:p14="http://schemas.microsoft.com/office/powerpoint/2010/main" val="381487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Click to edit Master title style</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p>
            <a:endParaRPr lang="en-GB" noProof="0" dirty="0"/>
          </a:p>
        </p:txBody>
      </p:sp>
      <p:sp>
        <p:nvSpPr>
          <p:cNvPr id="5" name="Slide Number Placeholder 4"/>
          <p:cNvSpPr>
            <a:spLocks noGrp="1"/>
          </p:cNvSpPr>
          <p:nvPr>
            <p:ph type="sldNum" sz="quarter" idx="12"/>
          </p:nvPr>
        </p:nvSpPr>
        <p:spPr/>
        <p:txBody>
          <a:bodyPr/>
          <a:lstStyle/>
          <a:p>
            <a:fld id="{5BA07366-CB75-4AA8-9E5B-928B849F427C}" type="slidenum">
              <a:rPr lang="en-GB" noProof="0" smtClean="0"/>
              <a:pPr/>
              <a:t>‹#›</a:t>
            </a:fld>
            <a:endParaRPr lang="en-GB" noProof="0" dirty="0"/>
          </a:p>
        </p:txBody>
      </p:sp>
      <p:sp>
        <p:nvSpPr>
          <p:cNvPr id="7" name="Text Placeholder 6"/>
          <p:cNvSpPr>
            <a:spLocks noGrp="1"/>
          </p:cNvSpPr>
          <p:nvPr>
            <p:ph type="body" sz="quarter" idx="13"/>
          </p:nvPr>
        </p:nvSpPr>
        <p:spPr>
          <a:xfrm>
            <a:off x="250823" y="1268413"/>
            <a:ext cx="8641657" cy="4724400"/>
          </a:xfrm>
        </p:spPr>
        <p:txBody>
          <a:bodyPr/>
          <a:lstStyle>
            <a:lvl1pPr marL="342900" indent="-342900">
              <a:lnSpc>
                <a:spcPct val="100000"/>
              </a:lnSpc>
              <a:spcBef>
                <a:spcPts val="1200"/>
              </a:spcBef>
              <a:buClr>
                <a:srgbClr val="333333"/>
              </a:buClr>
              <a:buFont typeface="+mj-lt"/>
              <a:buAutoNum type="arabicPeriod"/>
              <a:defRPr b="1"/>
            </a:lvl1pPr>
            <a:lvl2pPr marL="522000" indent="-180000">
              <a:buFont typeface="Wingdings" panose="05000000000000000000" pitchFamily="2" charset="2"/>
              <a:buChar char="§"/>
              <a:defRPr/>
            </a:lvl2pPr>
            <a:lvl3pPr marL="738000">
              <a:defRPr/>
            </a:lvl3pPr>
          </a:lstStyle>
          <a:p>
            <a:pPr lvl="0"/>
            <a:r>
              <a:rPr lang="en-GB" dirty="0" smtClean="0"/>
              <a:t>Click to edit Master text styles</a:t>
            </a:r>
          </a:p>
          <a:p>
            <a:pPr lvl="1"/>
            <a:r>
              <a:rPr lang="en-GB" dirty="0" smtClean="0"/>
              <a:t>Second level</a:t>
            </a:r>
          </a:p>
          <a:p>
            <a:pPr lvl="2"/>
            <a:r>
              <a:rPr lang="en-GB" dirty="0" smtClean="0"/>
              <a:t>Third level</a:t>
            </a:r>
          </a:p>
        </p:txBody>
      </p:sp>
    </p:spTree>
    <p:extLst>
      <p:ext uri="{BB962C8B-B14F-4D97-AF65-F5344CB8AC3E}">
        <p14:creationId xmlns:p14="http://schemas.microsoft.com/office/powerpoint/2010/main" val="4091283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Rectangle 14"/>
          <p:cNvSpPr/>
          <p:nvPr userDrawn="1"/>
        </p:nvSpPr>
        <p:spPr>
          <a:xfrm>
            <a:off x="1" y="1160464"/>
            <a:ext cx="8893174" cy="31178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ctrTitle"/>
          </p:nvPr>
        </p:nvSpPr>
        <p:spPr>
          <a:xfrm>
            <a:off x="250824" y="1641864"/>
            <a:ext cx="6445251" cy="666452"/>
          </a:xfrm>
        </p:spPr>
        <p:txBody>
          <a:bodyPr>
            <a:noAutofit/>
          </a:bodyPr>
          <a:lstStyle>
            <a:lvl1pPr>
              <a:lnSpc>
                <a:spcPct val="91000"/>
              </a:lnSpc>
              <a:defRPr sz="2200">
                <a:solidFill>
                  <a:schemeClr val="bg1"/>
                </a:solidFill>
              </a:defRPr>
            </a:lvl1pPr>
          </a:lstStyle>
          <a:p>
            <a:r>
              <a:rPr lang="en-US" smtClean="0"/>
              <a:t>Click to edit Master title style</a:t>
            </a:r>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04580"/>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noProof="1" smtClean="0">
                <a:solidFill>
                  <a:srgbClr val="3F9C35"/>
                </a:solidFill>
              </a:rPr>
              <a:t>Safer, smarter, greener</a:t>
            </a:r>
            <a:endParaRPr lang="en-GB" sz="900" b="1" cap="all" noProof="1">
              <a:solidFill>
                <a:srgbClr val="3F9C35"/>
              </a:solidFill>
            </a:endParaRPr>
          </a:p>
        </p:txBody>
      </p:sp>
      <p:sp>
        <p:nvSpPr>
          <p:cNvPr id="8" name="Date Placeholder 7"/>
          <p:cNvSpPr>
            <a:spLocks noGrp="1"/>
          </p:cNvSpPr>
          <p:nvPr>
            <p:ph type="dt" sz="half" idx="15"/>
          </p:nvPr>
        </p:nvSpPr>
        <p:spPr/>
        <p:txBody>
          <a:bodyPr/>
          <a:lstStyle>
            <a:lvl1pPr>
              <a:defRPr>
                <a:solidFill>
                  <a:schemeClr val="bg1"/>
                </a:solidFill>
              </a:defRPr>
            </a:lvl1pPr>
          </a:lstStyle>
          <a:p>
            <a:endParaRPr lang="en-GB" dirty="0">
              <a:solidFill>
                <a:srgbClr val="FFFFFF"/>
              </a:solidFill>
            </a:endParaRPr>
          </a:p>
        </p:txBody>
      </p:sp>
      <p:sp>
        <p:nvSpPr>
          <p:cNvPr id="10" name="Footer Placeholder 9"/>
          <p:cNvSpPr>
            <a:spLocks noGrp="1"/>
          </p:cNvSpPr>
          <p:nvPr>
            <p:ph type="ftr" sz="quarter" idx="16"/>
          </p:nvPr>
        </p:nvSpPr>
        <p:spPr/>
        <p:txBody>
          <a:bodyPr/>
          <a:lstStyle/>
          <a:p>
            <a:endParaRPr lang="en-GB" dirty="0">
              <a:solidFill>
                <a:srgbClr val="333333"/>
              </a:solidFill>
            </a:endParaRPr>
          </a:p>
        </p:txBody>
      </p:sp>
      <p:sp>
        <p:nvSpPr>
          <p:cNvPr id="11" name="Slide Number Placeholder 10"/>
          <p:cNvSpPr>
            <a:spLocks noGrp="1"/>
          </p:cNvSpPr>
          <p:nvPr>
            <p:ph type="sldNum" sz="quarter" idx="17"/>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23" name="TextBox 22"/>
          <p:cNvSpPr txBox="1"/>
          <p:nvPr userDrawn="1"/>
        </p:nvSpPr>
        <p:spPr>
          <a:xfrm>
            <a:off x="491055" y="6517926"/>
            <a:ext cx="732573" cy="107722"/>
          </a:xfrm>
          <a:prstGeom prst="rect">
            <a:avLst/>
          </a:prstGeom>
          <a:noFill/>
        </p:spPr>
        <p:txBody>
          <a:bodyPr wrap="none" lIns="0" tIns="0" rIns="0" bIns="0" rtlCol="0">
            <a:spAutoFit/>
          </a:bodyPr>
          <a:lstStyle/>
          <a:p>
            <a:r>
              <a:rPr lang="en-GB" sz="700" dirty="0" smtClean="0">
                <a:solidFill>
                  <a:srgbClr val="333333"/>
                </a:solidFill>
              </a:rPr>
              <a:t>DNV GL © 2014</a:t>
            </a:r>
            <a:endParaRPr lang="en-GB" sz="700" dirty="0">
              <a:solidFill>
                <a:srgbClr val="333333"/>
              </a:solidFill>
            </a:endParaRPr>
          </a:p>
        </p:txBody>
      </p:sp>
      <p:sp>
        <p:nvSpPr>
          <p:cNvPr id="21" name="bmkFld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endParaRPr lang="en-GB" altLang="ja-JP" sz="700" dirty="0">
              <a:solidFill>
                <a:srgbClr val="000000"/>
              </a:solidFill>
              <a:ea typeface="ＭＳ Ｐゴシック" charset="-128"/>
              <a:cs typeface="Arial" charset="0"/>
            </a:endParaRPr>
          </a:p>
        </p:txBody>
      </p:sp>
      <p:sp>
        <p:nvSpPr>
          <p:cNvPr id="24" name="bmkDraft"/>
          <p:cNvSpPr txBox="1">
            <a:spLocks noChangeArrowheads="1"/>
          </p:cNvSpPr>
          <p:nvPr userDrawn="1"/>
        </p:nvSpPr>
        <p:spPr bwMode="auto">
          <a:xfrm>
            <a:off x="3811588" y="6012013"/>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cap="all" dirty="0">
              <a:solidFill>
                <a:srgbClr val="C4262E"/>
              </a:solidFill>
              <a:ea typeface="ＭＳ Ｐゴシック" charset="-128"/>
              <a:cs typeface="Arial" charset="0"/>
            </a:endParaRPr>
          </a:p>
        </p:txBody>
      </p:sp>
      <p:sp>
        <p:nvSpPr>
          <p:cNvPr id="25" name="bmkConfidentiality"/>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3000"/>
              </a:lnSpc>
              <a:spcBef>
                <a:spcPts val="600"/>
              </a:spcBef>
            </a:pPr>
            <a:endParaRPr lang="en-GB" sz="750" b="1" dirty="0" smtClean="0">
              <a:solidFill>
                <a:srgbClr val="333333"/>
              </a:solidFill>
            </a:endParaRPr>
          </a:p>
        </p:txBody>
      </p:sp>
      <p:sp>
        <p:nvSpPr>
          <p:cNvPr id="27" name="bmkFldDate"/>
          <p:cNvSpPr/>
          <p:nvPr userDrawn="1"/>
        </p:nvSpPr>
        <p:spPr>
          <a:xfrm>
            <a:off x="249520" y="3862800"/>
            <a:ext cx="6446555" cy="33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4000"/>
              </a:lnSpc>
              <a:spcBef>
                <a:spcPts val="600"/>
              </a:spcBef>
              <a:buClr>
                <a:srgbClr val="3F9C35"/>
              </a:buClr>
              <a:buFont typeface="Wingdings 2" pitchFamily="18" charset="2"/>
              <a:buNone/>
            </a:pPr>
            <a:endParaRPr lang="en-GB" sz="1600" dirty="0" smtClean="0">
              <a:solidFill>
                <a:srgbClr val="0F204B"/>
              </a:solidFill>
            </a:endParaRPr>
          </a:p>
        </p:txBody>
      </p:sp>
      <p:sp>
        <p:nvSpPr>
          <p:cNvPr id="28" name="bmkFldAuthorName"/>
          <p:cNvSpPr txBox="1">
            <a:spLocks noChangeArrowheads="1"/>
          </p:cNvSpPr>
          <p:nvPr userDrawn="1"/>
        </p:nvSpPr>
        <p:spPr bwMode="auto">
          <a:xfrm>
            <a:off x="250823" y="3574800"/>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nSpc>
                <a:spcPct val="114000"/>
              </a:lnSpc>
              <a:spcBef>
                <a:spcPts val="600"/>
              </a:spcBef>
              <a:buClr>
                <a:srgbClr val="3F9C35"/>
              </a:buClr>
              <a:buFont typeface="Wingdings 2" pitchFamily="18" charset="2"/>
              <a:buNone/>
            </a:pPr>
            <a:endParaRPr lang="en-GB" altLang="ja-JP" sz="1600" b="1" dirty="0">
              <a:solidFill>
                <a:srgbClr val="0F204B"/>
              </a:solidFill>
            </a:endParaRPr>
          </a:p>
        </p:txBody>
      </p:sp>
      <p:sp>
        <p:nvSpPr>
          <p:cNvPr id="22" name="bmk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3000"/>
              </a:lnSpc>
              <a:spcBef>
                <a:spcPts val="600"/>
              </a:spcBef>
            </a:pPr>
            <a:endParaRPr lang="en-GB" sz="1200" b="1" cap="all" dirty="0" smtClean="0">
              <a:solidFill>
                <a:srgbClr val="FFFFFF"/>
              </a:solidFill>
            </a:endParaRPr>
          </a:p>
        </p:txBody>
      </p:sp>
      <p:sp>
        <p:nvSpPr>
          <p:cNvPr id="26" name="Subtitle 2"/>
          <p:cNvSpPr>
            <a:spLocks noGrp="1"/>
          </p:cNvSpPr>
          <p:nvPr>
            <p:ph type="subTitle" idx="1"/>
          </p:nvPr>
        </p:nvSpPr>
        <p:spPr>
          <a:xfrm>
            <a:off x="250825" y="2420888"/>
            <a:ext cx="6445250" cy="648072"/>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40808072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Tree>
    <p:extLst>
      <p:ext uri="{BB962C8B-B14F-4D97-AF65-F5344CB8AC3E}">
        <p14:creationId xmlns:p14="http://schemas.microsoft.com/office/powerpoint/2010/main" val="2088113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Rectangle 14"/>
          <p:cNvSpPr/>
          <p:nvPr userDrawn="1"/>
        </p:nvSpPr>
        <p:spPr>
          <a:xfrm>
            <a:off x="0" y="1160747"/>
            <a:ext cx="8893175" cy="3442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ctrTitle"/>
          </p:nvPr>
        </p:nvSpPr>
        <p:spPr>
          <a:xfrm>
            <a:off x="250824" y="1765372"/>
            <a:ext cx="8317620" cy="1909957"/>
          </a:xfrm>
        </p:spPr>
        <p:txBody>
          <a:bodyPr anchor="t" anchorCtr="0">
            <a:noAutofit/>
          </a:bodyPr>
          <a:lstStyle>
            <a:lvl1pPr>
              <a:lnSpc>
                <a:spcPct val="91000"/>
              </a:lnSpc>
              <a:defRPr sz="36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solidFill>
                  <a:srgbClr val="333333"/>
                </a:solidFill>
              </a:rPr>
              <a:pPr/>
              <a:t>‹#›</a:t>
            </a:fld>
            <a:endParaRPr lang="en-GB" dirty="0">
              <a:solidFill>
                <a:srgbClr val="333333"/>
              </a:solidFill>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528482"/>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noProof="1" smtClean="0">
                <a:solidFill>
                  <a:srgbClr val="3F9C35"/>
                </a:solidFill>
              </a:rPr>
              <a:t>Safer, smarter, greener</a:t>
            </a:r>
            <a:endParaRPr lang="en-GB" sz="900" b="1" cap="all" noProof="1">
              <a:solidFill>
                <a:srgbClr val="3F9C35"/>
              </a:solidFill>
            </a:endParaRPr>
          </a:p>
        </p:txBody>
      </p:sp>
      <p:sp>
        <p:nvSpPr>
          <p:cNvPr id="18" name="TextBox 17"/>
          <p:cNvSpPr txBox="1"/>
          <p:nvPr userDrawn="1"/>
        </p:nvSpPr>
        <p:spPr>
          <a:xfrm>
            <a:off x="491055" y="6517926"/>
            <a:ext cx="732573" cy="107722"/>
          </a:xfrm>
          <a:prstGeom prst="rect">
            <a:avLst/>
          </a:prstGeom>
          <a:noFill/>
        </p:spPr>
        <p:txBody>
          <a:bodyPr wrap="none" lIns="0" tIns="0" rIns="0" bIns="0" rtlCol="0">
            <a:spAutoFit/>
          </a:bodyPr>
          <a:lstStyle/>
          <a:p>
            <a:r>
              <a:rPr lang="en-GB" sz="700" dirty="0" smtClean="0">
                <a:solidFill>
                  <a:srgbClr val="333333"/>
                </a:solidFill>
              </a:rPr>
              <a:t>DNV GL © 2013</a:t>
            </a:r>
            <a:endParaRPr lang="en-GB" sz="700" dirty="0">
              <a:solidFill>
                <a:srgbClr val="333333"/>
              </a:solidFill>
            </a:endParaRPr>
          </a:p>
        </p:txBody>
      </p:sp>
      <p:sp>
        <p:nvSpPr>
          <p:cNvPr id="16" name="bmkConfidentiality4"/>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3000"/>
              </a:lnSpc>
              <a:spcBef>
                <a:spcPts val="600"/>
              </a:spcBef>
            </a:pPr>
            <a:endParaRPr lang="en-GB" sz="750" b="1" dirty="0" smtClean="0">
              <a:solidFill>
                <a:srgbClr val="333333"/>
              </a:solidFill>
            </a:endParaRPr>
          </a:p>
        </p:txBody>
      </p:sp>
      <p:sp>
        <p:nvSpPr>
          <p:cNvPr id="21" name="bmkDraft4"/>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cap="all" dirty="0">
              <a:solidFill>
                <a:srgbClr val="C4262E"/>
              </a:solidFill>
              <a:ea typeface="ＭＳ Ｐゴシック" charset="-128"/>
              <a:cs typeface="Arial" charset="0"/>
            </a:endParaRPr>
          </a:p>
        </p:txBody>
      </p:sp>
      <p:sp>
        <p:nvSpPr>
          <p:cNvPr id="22" name="bmkFld4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rgbClr val="333333"/>
              </a:solidFill>
              <a:ea typeface="ＭＳ Ｐゴシック" charset="-128"/>
              <a:cs typeface="Arial" charset="0"/>
            </a:endParaRPr>
          </a:p>
        </p:txBody>
      </p:sp>
      <p:sp>
        <p:nvSpPr>
          <p:cNvPr id="23" name="bmk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3000"/>
              </a:lnSpc>
              <a:spcBef>
                <a:spcPts val="600"/>
              </a:spcBef>
            </a:pPr>
            <a:endParaRPr lang="en-GB" sz="1200" b="1" cap="all" dirty="0" smtClean="0">
              <a:solidFill>
                <a:srgbClr val="FFFFFF"/>
              </a:solidFill>
            </a:endParaRPr>
          </a:p>
        </p:txBody>
      </p:sp>
    </p:spTree>
    <p:extLst>
      <p:ext uri="{BB962C8B-B14F-4D97-AF65-F5344CB8AC3E}">
        <p14:creationId xmlns:p14="http://schemas.microsoft.com/office/powerpoint/2010/main" val="2659252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8" name="Picture Placeholder 7"/>
          <p:cNvSpPr>
            <a:spLocks noGrp="1"/>
          </p:cNvSpPr>
          <p:nvPr>
            <p:ph type="pic" sz="quarter" idx="15"/>
          </p:nvPr>
        </p:nvSpPr>
        <p:spPr>
          <a:xfrm>
            <a:off x="0" y="1160463"/>
            <a:ext cx="8893174" cy="3096000"/>
          </a:xfrm>
          <a:solidFill>
            <a:schemeClr val="bg2">
              <a:lumMod val="40000"/>
              <a:lumOff val="60000"/>
            </a:schemeClr>
          </a:solidFill>
        </p:spPr>
        <p:txBody>
          <a:bodyPr/>
          <a:lstStyle>
            <a:lvl1pPr marL="0" indent="0" algn="ctr">
              <a:buFontTx/>
              <a:buNone/>
              <a:defRPr b="0"/>
            </a:lvl1pPr>
          </a:lstStyle>
          <a:p>
            <a:r>
              <a:rPr lang="en-US" smtClean="0"/>
              <a:t>Click icon to add picture</a:t>
            </a:r>
            <a:endParaRPr lang="en-US" dirty="0"/>
          </a:p>
        </p:txBody>
      </p:sp>
      <p:sp>
        <p:nvSpPr>
          <p:cNvPr id="15" name="Rectangle 14"/>
          <p:cNvSpPr/>
          <p:nvPr userDrawn="1"/>
        </p:nvSpPr>
        <p:spPr>
          <a:xfrm>
            <a:off x="0" y="4271529"/>
            <a:ext cx="8893175" cy="1721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ctrTitle"/>
          </p:nvPr>
        </p:nvSpPr>
        <p:spPr>
          <a:xfrm>
            <a:off x="250824" y="4876154"/>
            <a:ext cx="8317620" cy="1909957"/>
          </a:xfrm>
        </p:spPr>
        <p:txBody>
          <a:bodyPr anchor="t" anchorCtr="0">
            <a:noAutofit/>
          </a:bodyPr>
          <a:lstStyle>
            <a:lvl1pPr>
              <a:lnSpc>
                <a:spcPct val="91000"/>
              </a:lnSpc>
              <a:defRPr sz="36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solidFill>
                  <a:srgbClr val="333333"/>
                </a:solidFill>
              </a:rPr>
              <a:pPr/>
              <a:t>‹#›</a:t>
            </a:fld>
            <a:endParaRPr lang="en-GB" dirty="0">
              <a:solidFill>
                <a:srgbClr val="333333"/>
              </a:solidFill>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64788"/>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noProof="1" smtClean="0">
                <a:solidFill>
                  <a:srgbClr val="3F9C35"/>
                </a:solidFill>
              </a:rPr>
              <a:t>Safer, smarter, greener</a:t>
            </a:r>
            <a:endParaRPr lang="en-GB" sz="900" b="1" cap="all" noProof="1">
              <a:solidFill>
                <a:srgbClr val="3F9C35"/>
              </a:solidFill>
            </a:endParaRPr>
          </a:p>
        </p:txBody>
      </p:sp>
      <p:sp>
        <p:nvSpPr>
          <p:cNvPr id="16" name="TextBox 15"/>
          <p:cNvSpPr txBox="1"/>
          <p:nvPr userDrawn="1"/>
        </p:nvSpPr>
        <p:spPr>
          <a:xfrm>
            <a:off x="491055" y="6517926"/>
            <a:ext cx="732573" cy="107722"/>
          </a:xfrm>
          <a:prstGeom prst="rect">
            <a:avLst/>
          </a:prstGeom>
          <a:noFill/>
        </p:spPr>
        <p:txBody>
          <a:bodyPr wrap="none" lIns="0" tIns="0" rIns="0" bIns="0" rtlCol="0">
            <a:spAutoFit/>
          </a:bodyPr>
          <a:lstStyle/>
          <a:p>
            <a:r>
              <a:rPr lang="en-GB" sz="700" dirty="0" smtClean="0">
                <a:solidFill>
                  <a:srgbClr val="333333"/>
                </a:solidFill>
              </a:rPr>
              <a:t>DNV GL © 2013</a:t>
            </a:r>
            <a:endParaRPr lang="en-GB" sz="700" dirty="0">
              <a:solidFill>
                <a:srgbClr val="333333"/>
              </a:solidFill>
            </a:endParaRPr>
          </a:p>
        </p:txBody>
      </p:sp>
      <p:sp>
        <p:nvSpPr>
          <p:cNvPr id="18" name="bmkConfidentiality5"/>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3000"/>
              </a:lnSpc>
              <a:spcBef>
                <a:spcPts val="600"/>
              </a:spcBef>
            </a:pPr>
            <a:endParaRPr lang="en-GB" sz="750" b="1" dirty="0" smtClean="0">
              <a:solidFill>
                <a:srgbClr val="333333"/>
              </a:solidFill>
            </a:endParaRPr>
          </a:p>
        </p:txBody>
      </p:sp>
      <p:sp>
        <p:nvSpPr>
          <p:cNvPr id="21" name="bmkDraft5"/>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cap="all" dirty="0">
              <a:solidFill>
                <a:srgbClr val="C4262E"/>
              </a:solidFill>
              <a:ea typeface="ＭＳ Ｐゴシック" charset="-128"/>
              <a:cs typeface="Arial" charset="0"/>
            </a:endParaRPr>
          </a:p>
        </p:txBody>
      </p:sp>
      <p:sp>
        <p:nvSpPr>
          <p:cNvPr id="22" name="bmkFld5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rgbClr val="333333"/>
              </a:solidFill>
              <a:ea typeface="ＭＳ Ｐゴシック" charset="-128"/>
              <a:cs typeface="Arial" charset="0"/>
            </a:endParaRPr>
          </a:p>
        </p:txBody>
      </p:sp>
      <p:sp>
        <p:nvSpPr>
          <p:cNvPr id="24" name="bmkBusinessAreaName"/>
          <p:cNvSpPr/>
          <p:nvPr userDrawn="1"/>
        </p:nvSpPr>
        <p:spPr>
          <a:xfrm>
            <a:off x="250825" y="4501596"/>
            <a:ext cx="6445252" cy="216149"/>
          </a:xfrm>
          <a:prstGeom prst="rect">
            <a:avLst/>
          </a:prstGeom>
        </p:spPr>
        <p:txBody>
          <a:bodyPr vert="horz" lIns="0" tIns="0" rIns="0" bIns="0" rtlCol="0" anchor="b" anchorCtr="0">
            <a:noAutofit/>
          </a:bodyPr>
          <a:lstStyle/>
          <a:p>
            <a:pPr>
              <a:lnSpc>
                <a:spcPct val="114000"/>
              </a:lnSpc>
              <a:spcBef>
                <a:spcPts val="600"/>
              </a:spcBef>
              <a:buClr>
                <a:srgbClr val="3F9C35"/>
              </a:buClr>
              <a:buFont typeface="Wingdings 2" pitchFamily="18" charset="2"/>
              <a:buNone/>
            </a:pPr>
            <a:endParaRPr lang="en-GB" sz="1400" b="1" cap="all" dirty="0" smtClean="0">
              <a:solidFill>
                <a:srgbClr val="FFFFFF"/>
              </a:solidFill>
            </a:endParaRPr>
          </a:p>
        </p:txBody>
      </p:sp>
    </p:spTree>
    <p:extLst>
      <p:ext uri="{BB962C8B-B14F-4D97-AF65-F5344CB8AC3E}">
        <p14:creationId xmlns:p14="http://schemas.microsoft.com/office/powerpoint/2010/main" val="336532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a:xfrm>
            <a:off x="3239852" y="6697681"/>
            <a:ext cx="1257536" cy="154800"/>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grpSp>
        <p:nvGrpSpPr>
          <p:cNvPr id="11" name="Group 10"/>
          <p:cNvGrpSpPr/>
          <p:nvPr userDrawn="1"/>
        </p:nvGrpSpPr>
        <p:grpSpPr>
          <a:xfrm>
            <a:off x="4219281" y="12481"/>
            <a:ext cx="4788805" cy="885173"/>
            <a:chOff x="1846928" y="4570822"/>
            <a:chExt cx="7477587" cy="1382173"/>
          </a:xfrm>
        </p:grpSpPr>
        <p:pic>
          <p:nvPicPr>
            <p:cNvPr id="15" name="Picture 1" descr="J:\Solar\Nationaal Actieplan Zonnestroom 2012\Stuurgroep\026009_mastervolt_logo_rgb_pay_off.jpg"/>
            <p:cNvPicPr>
              <a:picLocks noChangeAspect="1" noChangeArrowheads="1"/>
            </p:cNvPicPr>
            <p:nvPr userDrawn="1"/>
          </p:nvPicPr>
          <p:blipFill>
            <a:blip r:embed="rId2" cstate="print"/>
            <a:srcRect/>
            <a:stretch>
              <a:fillRect/>
            </a:stretch>
          </p:blipFill>
          <p:spPr bwMode="auto">
            <a:xfrm>
              <a:off x="7452280" y="4733029"/>
              <a:ext cx="1804158" cy="559060"/>
            </a:xfrm>
            <a:prstGeom prst="rect">
              <a:avLst/>
            </a:prstGeom>
            <a:noFill/>
          </p:spPr>
        </p:pic>
        <p:pic>
          <p:nvPicPr>
            <p:cNvPr id="16" name="Picture 2"/>
            <p:cNvPicPr>
              <a:picLocks noChangeAspect="1" noChangeArrowheads="1"/>
            </p:cNvPicPr>
            <p:nvPr userDrawn="1"/>
          </p:nvPicPr>
          <p:blipFill>
            <a:blip r:embed="rId3" cstate="print"/>
            <a:srcRect/>
            <a:stretch>
              <a:fillRect/>
            </a:stretch>
          </p:blipFill>
          <p:spPr bwMode="auto">
            <a:xfrm>
              <a:off x="3889194" y="5228530"/>
              <a:ext cx="962026" cy="723900"/>
            </a:xfrm>
            <a:prstGeom prst="rect">
              <a:avLst/>
            </a:prstGeom>
            <a:noFill/>
            <a:ln w="9525">
              <a:noFill/>
              <a:miter lim="800000"/>
              <a:headEnd/>
              <a:tailEnd/>
            </a:ln>
            <a:effectLst/>
          </p:spPr>
        </p:pic>
        <p:pic>
          <p:nvPicPr>
            <p:cNvPr id="17" name="Picture 2" descr="C:\Users\jaslem\Documents\Projecten\Nationaal Actieplan Zonnestroom 2013- 74104266\Logo's\logo TKI Solar Energy.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987002" y="5455229"/>
              <a:ext cx="2287033" cy="49776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jaslem\Documents\Foto's en plaatjes\Logo's\DNV_GL_LOGO_RGB-01.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19" y="5455229"/>
              <a:ext cx="1872196" cy="4977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Netbeheer Logo, Klik op dit logo om terug te keren naar de homepagin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859855" y="4750849"/>
              <a:ext cx="2254293" cy="4847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Stichting Monitoring Zonnestroom"/>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846928" y="5408082"/>
              <a:ext cx="1704842" cy="52799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www.utrecht-network.org/en/images/9"/>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958317" y="4759688"/>
              <a:ext cx="1828801" cy="5057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pbs.twimg.com/profile_images/1247104825/Holland-Solar-Logo-RGB-groot.jpg"/>
            <p:cNvPicPr>
              <a:picLocks noChangeAspect="1" noChangeArrowheads="1"/>
            </p:cNvPicPr>
            <p:nvPr userDrawn="1"/>
          </p:nvPicPr>
          <p:blipFill rotWithShape="1">
            <a:blip r:embed="rId9" cstate="print">
              <a:extLst>
                <a:ext uri="{28A0092B-C50C-407E-A947-70E740481C1C}">
                  <a14:useLocalDpi xmlns:a14="http://schemas.microsoft.com/office/drawing/2010/main" val="0"/>
                </a:ext>
              </a:extLst>
            </a:blip>
            <a:srcRect l="14105" t="19306" r="14886" b="19242"/>
            <a:stretch/>
          </p:blipFill>
          <p:spPr bwMode="auto">
            <a:xfrm>
              <a:off x="6153486" y="4570822"/>
              <a:ext cx="1318120" cy="8372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479504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5" name="Rectangle 14"/>
          <p:cNvSpPr/>
          <p:nvPr userDrawn="1"/>
        </p:nvSpPr>
        <p:spPr>
          <a:xfrm>
            <a:off x="1" y="3933056"/>
            <a:ext cx="8893174" cy="2059757"/>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18" name="Picture Placeholder 7"/>
          <p:cNvSpPr>
            <a:spLocks noGrp="1"/>
          </p:cNvSpPr>
          <p:nvPr>
            <p:ph type="pic" sz="quarter" idx="15"/>
          </p:nvPr>
        </p:nvSpPr>
        <p:spPr>
          <a:xfrm>
            <a:off x="0" y="1160462"/>
            <a:ext cx="8893174" cy="2756849"/>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ctrTitle"/>
          </p:nvPr>
        </p:nvSpPr>
        <p:spPr>
          <a:xfrm>
            <a:off x="250825" y="4312347"/>
            <a:ext cx="6445251" cy="666452"/>
          </a:xfrm>
        </p:spPr>
        <p:txBody>
          <a:bodyPr>
            <a:noAutofit/>
          </a:bodyPr>
          <a:lstStyle>
            <a:lvl1pPr>
              <a:lnSpc>
                <a:spcPct val="91000"/>
              </a:lnSpc>
              <a:defRPr sz="22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dirty="0">
              <a:solidFill>
                <a:srgbClr val="FFFFFF"/>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3924941"/>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noProof="1" smtClean="0">
                <a:solidFill>
                  <a:srgbClr val="3F9C35"/>
                </a:solidFill>
              </a:rPr>
              <a:t>Safer, smarter, greener</a:t>
            </a:r>
            <a:endParaRPr lang="en-GB" sz="900" b="1" cap="all" noProof="1">
              <a:solidFill>
                <a:srgbClr val="3F9C35"/>
              </a:solidFill>
            </a:endParaRPr>
          </a:p>
        </p:txBody>
      </p:sp>
      <p:sp>
        <p:nvSpPr>
          <p:cNvPr id="21" name="TextBox 20"/>
          <p:cNvSpPr txBox="1"/>
          <p:nvPr userDrawn="1"/>
        </p:nvSpPr>
        <p:spPr>
          <a:xfrm>
            <a:off x="491055" y="6517926"/>
            <a:ext cx="732573" cy="107722"/>
          </a:xfrm>
          <a:prstGeom prst="rect">
            <a:avLst/>
          </a:prstGeom>
          <a:noFill/>
        </p:spPr>
        <p:txBody>
          <a:bodyPr wrap="none" lIns="0" tIns="0" rIns="0" bIns="0" rtlCol="0">
            <a:spAutoFit/>
          </a:bodyPr>
          <a:lstStyle/>
          <a:p>
            <a:r>
              <a:rPr lang="en-GB" sz="700" dirty="0" smtClean="0">
                <a:solidFill>
                  <a:srgbClr val="333333"/>
                </a:solidFill>
              </a:rPr>
              <a:t>DNV GL © 2013</a:t>
            </a:r>
            <a:endParaRPr lang="en-GB" sz="700" dirty="0">
              <a:solidFill>
                <a:srgbClr val="333333"/>
              </a:solidFill>
            </a:endParaRPr>
          </a:p>
        </p:txBody>
      </p:sp>
      <p:sp>
        <p:nvSpPr>
          <p:cNvPr id="22" name="bmkFld2AuthorName"/>
          <p:cNvSpPr txBox="1">
            <a:spLocks noChangeArrowheads="1"/>
          </p:cNvSpPr>
          <p:nvPr userDrawn="1"/>
        </p:nvSpPr>
        <p:spPr bwMode="auto">
          <a:xfrm>
            <a:off x="250823" y="5363202"/>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a:lnSpc>
                <a:spcPct val="114000"/>
              </a:lnSpc>
              <a:spcBef>
                <a:spcPts val="600"/>
              </a:spcBef>
              <a:buClr>
                <a:srgbClr val="3F9C35"/>
              </a:buClr>
              <a:buFont typeface="Wingdings 2" pitchFamily="18" charset="2"/>
              <a:buNone/>
            </a:pPr>
            <a:endParaRPr lang="en-GB" altLang="ja-JP" sz="1200" b="1" dirty="0">
              <a:solidFill>
                <a:srgbClr val="0F204B"/>
              </a:solidFill>
            </a:endParaRPr>
          </a:p>
        </p:txBody>
      </p:sp>
      <p:sp>
        <p:nvSpPr>
          <p:cNvPr id="23" name="bmkFld3Date"/>
          <p:cNvSpPr/>
          <p:nvPr userDrawn="1"/>
        </p:nvSpPr>
        <p:spPr>
          <a:xfrm>
            <a:off x="249520" y="5685609"/>
            <a:ext cx="6446555" cy="3072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4000"/>
              </a:lnSpc>
              <a:spcBef>
                <a:spcPts val="600"/>
              </a:spcBef>
              <a:buClr>
                <a:srgbClr val="3F9C35"/>
              </a:buClr>
              <a:buFont typeface="Wingdings 2" pitchFamily="18" charset="2"/>
              <a:buNone/>
            </a:pPr>
            <a:endParaRPr lang="en-GB" sz="1200" dirty="0" smtClean="0">
              <a:solidFill>
                <a:srgbClr val="0F204B"/>
              </a:solidFill>
            </a:endParaRPr>
          </a:p>
        </p:txBody>
      </p:sp>
      <p:sp>
        <p:nvSpPr>
          <p:cNvPr id="24" name="bmkConfidentiality3"/>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3000"/>
              </a:lnSpc>
              <a:spcBef>
                <a:spcPts val="600"/>
              </a:spcBef>
            </a:pPr>
            <a:endParaRPr lang="en-GB" sz="750" b="1" dirty="0" smtClean="0">
              <a:solidFill>
                <a:srgbClr val="333333"/>
              </a:solidFill>
            </a:endParaRPr>
          </a:p>
        </p:txBody>
      </p:sp>
      <p:sp>
        <p:nvSpPr>
          <p:cNvPr id="25" name="bmkDraft3"/>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cap="all" dirty="0">
              <a:solidFill>
                <a:srgbClr val="C4262E"/>
              </a:solidFill>
              <a:ea typeface="ＭＳ Ｐゴシック" charset="-128"/>
              <a:cs typeface="Arial" charset="0"/>
            </a:endParaRPr>
          </a:p>
        </p:txBody>
      </p:sp>
      <p:sp>
        <p:nvSpPr>
          <p:cNvPr id="26" name="bmkFld2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endParaRPr lang="en-GB" altLang="ja-JP" sz="700" dirty="0">
              <a:solidFill>
                <a:srgbClr val="000000"/>
              </a:solidFill>
              <a:ea typeface="ＭＳ Ｐゴシック" charset="-128"/>
              <a:cs typeface="Arial" charset="0"/>
            </a:endParaRPr>
          </a:p>
        </p:txBody>
      </p:sp>
      <p:sp>
        <p:nvSpPr>
          <p:cNvPr id="28" name="bmkBusinessAreaName"/>
          <p:cNvSpPr/>
          <p:nvPr userDrawn="1"/>
        </p:nvSpPr>
        <p:spPr>
          <a:xfrm>
            <a:off x="246122" y="4056885"/>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3000"/>
              </a:lnSpc>
              <a:spcBef>
                <a:spcPts val="600"/>
              </a:spcBef>
            </a:pPr>
            <a:endParaRPr lang="en-GB" sz="1200" b="1" cap="all" dirty="0" smtClean="0">
              <a:solidFill>
                <a:srgbClr val="FFFFFF"/>
              </a:solidFill>
            </a:endParaRPr>
          </a:p>
        </p:txBody>
      </p:sp>
      <p:sp>
        <p:nvSpPr>
          <p:cNvPr id="30" name="Subtitle 2"/>
          <p:cNvSpPr>
            <a:spLocks noGrp="1"/>
          </p:cNvSpPr>
          <p:nvPr>
            <p:ph type="subTitle" idx="1"/>
          </p:nvPr>
        </p:nvSpPr>
        <p:spPr>
          <a:xfrm>
            <a:off x="250825" y="5039166"/>
            <a:ext cx="6445250" cy="324036"/>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975195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1" y="260351"/>
            <a:ext cx="8893174" cy="5732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11" name="Rectangle 10"/>
          <p:cNvSpPr/>
          <p:nvPr userDrawn="1"/>
        </p:nvSpPr>
        <p:spPr>
          <a:xfrm>
            <a:off x="0" y="5907600"/>
            <a:ext cx="8892000" cy="2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Tree>
    <p:extLst>
      <p:ext uri="{BB962C8B-B14F-4D97-AF65-F5344CB8AC3E}">
        <p14:creationId xmlns:p14="http://schemas.microsoft.com/office/powerpoint/2010/main" val="4291229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60351"/>
            <a:ext cx="8892000" cy="5732462"/>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p>
            <a:endParaRPr lang="en-GB" dirty="0">
              <a:solidFill>
                <a:srgbClr val="333333"/>
              </a:solidFill>
            </a:endParaRPr>
          </a:p>
        </p:txBody>
      </p:sp>
      <p:sp>
        <p:nvSpPr>
          <p:cNvPr id="5" name="Footer Placeholder 4"/>
          <p:cNvSpPr>
            <a:spLocks noGrp="1"/>
          </p:cNvSpPr>
          <p:nvPr>
            <p:ph type="ftr" sz="quarter" idx="11"/>
          </p:nvPr>
        </p:nvSpPr>
        <p:spPr/>
        <p:txBody>
          <a:bodyPr/>
          <a:lstStyle/>
          <a:p>
            <a:endParaRPr lang="en-GB" dirty="0">
              <a:solidFill>
                <a:srgbClr val="333333"/>
              </a:solidFill>
            </a:endParaRPr>
          </a:p>
        </p:txBody>
      </p:sp>
      <p:sp>
        <p:nvSpPr>
          <p:cNvPr id="6" name="Slide Number Placeholder 5"/>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12" name="Table Placeholder 11"/>
          <p:cNvSpPr>
            <a:spLocks noGrp="1"/>
          </p:cNvSpPr>
          <p:nvPr>
            <p:ph type="tbl" sz="quarter" idx="14"/>
          </p:nvPr>
        </p:nvSpPr>
        <p:spPr>
          <a:xfrm>
            <a:off x="0" y="5907170"/>
            <a:ext cx="8892000" cy="21590"/>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2379868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50824" y="1268414"/>
            <a:ext cx="4243389"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9787" y="1268414"/>
            <a:ext cx="4243387"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endParaRPr lang="en-GB" dirty="0">
              <a:solidFill>
                <a:srgbClr val="333333"/>
              </a:solidFill>
            </a:endParaRPr>
          </a:p>
        </p:txBody>
      </p:sp>
      <p:sp>
        <p:nvSpPr>
          <p:cNvPr id="6" name="Footer Placeholder 5"/>
          <p:cNvSpPr>
            <a:spLocks noGrp="1"/>
          </p:cNvSpPr>
          <p:nvPr>
            <p:ph type="ftr" sz="quarter" idx="11"/>
          </p:nvPr>
        </p:nvSpPr>
        <p:spPr/>
        <p:txBody>
          <a:bodyPr/>
          <a:lstStyle/>
          <a:p>
            <a:endParaRPr lang="en-GB" dirty="0">
              <a:solidFill>
                <a:srgbClr val="333333"/>
              </a:solidFill>
            </a:endParaRPr>
          </a:p>
        </p:txBody>
      </p:sp>
      <p:sp>
        <p:nvSpPr>
          <p:cNvPr id="7" name="Slide Number Placeholder 6"/>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Tree>
    <p:extLst>
      <p:ext uri="{BB962C8B-B14F-4D97-AF65-F5344CB8AC3E}">
        <p14:creationId xmlns:p14="http://schemas.microsoft.com/office/powerpoint/2010/main" val="4026384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Two content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250824" y="972000"/>
            <a:ext cx="4243389" cy="5724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0826" y="1620000"/>
            <a:ext cx="4243387" cy="4372813"/>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9788" y="970248"/>
            <a:ext cx="4242692" cy="57231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9787" y="1618861"/>
            <a:ext cx="4242693" cy="4373952"/>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p:txBody>
          <a:bodyPr/>
          <a:lstStyle/>
          <a:p>
            <a:endParaRPr lang="en-GB" dirty="0">
              <a:solidFill>
                <a:srgbClr val="333333"/>
              </a:solidFill>
            </a:endParaRPr>
          </a:p>
        </p:txBody>
      </p:sp>
      <p:sp>
        <p:nvSpPr>
          <p:cNvPr id="8" name="Footer Placeholder 7"/>
          <p:cNvSpPr>
            <a:spLocks noGrp="1"/>
          </p:cNvSpPr>
          <p:nvPr>
            <p:ph type="ftr" sz="quarter" idx="11"/>
          </p:nvPr>
        </p:nvSpPr>
        <p:spPr/>
        <p:txBody>
          <a:bodyPr/>
          <a:lstStyle/>
          <a:p>
            <a:endParaRPr lang="en-GB" dirty="0">
              <a:solidFill>
                <a:srgbClr val="333333"/>
              </a:solidFill>
            </a:endParaRPr>
          </a:p>
        </p:txBody>
      </p:sp>
      <p:sp>
        <p:nvSpPr>
          <p:cNvPr id="9" name="Slide Number Placeholder 8"/>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Tree>
    <p:extLst>
      <p:ext uri="{BB962C8B-B14F-4D97-AF65-F5344CB8AC3E}">
        <p14:creationId xmlns:p14="http://schemas.microsoft.com/office/powerpoint/2010/main" val="11088915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column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50824" y="1270800"/>
            <a:ext cx="4244976" cy="4722013"/>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p>
            <a:endParaRPr lang="en-GB" dirty="0">
              <a:solidFill>
                <a:srgbClr val="333333"/>
              </a:solidFill>
            </a:endParaRPr>
          </a:p>
        </p:txBody>
      </p:sp>
      <p:sp>
        <p:nvSpPr>
          <p:cNvPr id="6" name="Footer Placeholder 5"/>
          <p:cNvSpPr>
            <a:spLocks noGrp="1"/>
          </p:cNvSpPr>
          <p:nvPr>
            <p:ph type="ftr" sz="quarter" idx="11"/>
          </p:nvPr>
        </p:nvSpPr>
        <p:spPr/>
        <p:txBody>
          <a:bodyPr/>
          <a:lstStyle/>
          <a:p>
            <a:endParaRPr lang="en-GB" dirty="0">
              <a:solidFill>
                <a:srgbClr val="333333"/>
              </a:solidFill>
            </a:endParaRPr>
          </a:p>
        </p:txBody>
      </p:sp>
      <p:sp>
        <p:nvSpPr>
          <p:cNvPr id="7" name="Slide Number Placeholder 6"/>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10" name="Picture Placeholder 9"/>
          <p:cNvSpPr>
            <a:spLocks noGrp="1"/>
          </p:cNvSpPr>
          <p:nvPr>
            <p:ph type="pic" sz="quarter" idx="13"/>
          </p:nvPr>
        </p:nvSpPr>
        <p:spPr>
          <a:xfrm>
            <a:off x="4649788" y="1268413"/>
            <a:ext cx="4242692" cy="4724400"/>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Tree>
    <p:extLst>
      <p:ext uri="{BB962C8B-B14F-4D97-AF65-F5344CB8AC3E}">
        <p14:creationId xmlns:p14="http://schemas.microsoft.com/office/powerpoint/2010/main" val="3975939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solidFill>
                <a:srgbClr val="333333"/>
              </a:solidFill>
            </a:endParaRPr>
          </a:p>
        </p:txBody>
      </p:sp>
      <p:sp>
        <p:nvSpPr>
          <p:cNvPr id="4" name="Footer Placeholder 3"/>
          <p:cNvSpPr>
            <a:spLocks noGrp="1"/>
          </p:cNvSpPr>
          <p:nvPr>
            <p:ph type="ftr" sz="quarter" idx="11"/>
          </p:nvPr>
        </p:nvSpPr>
        <p:spPr/>
        <p:txBody>
          <a:bodyPr/>
          <a:lstStyle/>
          <a:p>
            <a:endParaRPr lang="en-GB" dirty="0">
              <a:solidFill>
                <a:srgbClr val="333333"/>
              </a:solidFill>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10" name="Text Placeholder 9"/>
          <p:cNvSpPr>
            <a:spLocks noGrp="1"/>
          </p:cNvSpPr>
          <p:nvPr>
            <p:ph type="body" sz="quarter" idx="14"/>
          </p:nvPr>
        </p:nvSpPr>
        <p:spPr>
          <a:xfrm>
            <a:off x="247948" y="5678682"/>
            <a:ext cx="8644531" cy="337924"/>
          </a:xfrm>
        </p:spPr>
        <p:txBody>
          <a:bodyPr>
            <a:noAutofit/>
          </a:bodyPr>
          <a:lstStyle>
            <a:lvl1pPr marL="0" indent="0">
              <a:lnSpc>
                <a:spcPct val="100000"/>
              </a:lnSpc>
              <a:spcBef>
                <a:spcPts val="0"/>
              </a:spcBef>
              <a:buNone/>
              <a:defRPr sz="1100" b="1"/>
            </a:lvl1pPr>
          </a:lstStyle>
          <a:p>
            <a:pPr lvl="0"/>
            <a:r>
              <a:rPr lang="en-US" smtClean="0"/>
              <a:t>Click to edit Master text styles</a:t>
            </a:r>
          </a:p>
        </p:txBody>
      </p:sp>
      <p:sp>
        <p:nvSpPr>
          <p:cNvPr id="12" name="Picture Placeholder 8"/>
          <p:cNvSpPr>
            <a:spLocks noGrp="1"/>
          </p:cNvSpPr>
          <p:nvPr>
            <p:ph type="pic" sz="quarter" idx="13"/>
          </p:nvPr>
        </p:nvSpPr>
        <p:spPr>
          <a:xfrm>
            <a:off x="0" y="943199"/>
            <a:ext cx="8892000" cy="4679931"/>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13" name="Table Placeholder 11"/>
          <p:cNvSpPr>
            <a:spLocks noGrp="1"/>
          </p:cNvSpPr>
          <p:nvPr>
            <p:ph type="tbl" sz="quarter" idx="15"/>
          </p:nvPr>
        </p:nvSpPr>
        <p:spPr>
          <a:xfrm>
            <a:off x="0" y="5537488"/>
            <a:ext cx="8892000" cy="21590"/>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3624363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solidFill>
                <a:srgbClr val="333333"/>
              </a:solidFill>
            </a:endParaRPr>
          </a:p>
        </p:txBody>
      </p:sp>
      <p:sp>
        <p:nvSpPr>
          <p:cNvPr id="4" name="Footer Placeholder 3"/>
          <p:cNvSpPr>
            <a:spLocks noGrp="1"/>
          </p:cNvSpPr>
          <p:nvPr>
            <p:ph type="ftr" sz="quarter" idx="11"/>
          </p:nvPr>
        </p:nvSpPr>
        <p:spPr/>
        <p:txBody>
          <a:bodyPr/>
          <a:lstStyle/>
          <a:p>
            <a:endParaRPr lang="en-GB" dirty="0">
              <a:solidFill>
                <a:srgbClr val="333333"/>
              </a:solidFill>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Tree>
    <p:extLst>
      <p:ext uri="{BB962C8B-B14F-4D97-AF65-F5344CB8AC3E}">
        <p14:creationId xmlns:p14="http://schemas.microsoft.com/office/powerpoint/2010/main" val="4019759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Date Placeholder 1"/>
          <p:cNvSpPr>
            <a:spLocks noGrp="1"/>
          </p:cNvSpPr>
          <p:nvPr>
            <p:ph type="dt" sz="half" idx="10"/>
          </p:nvPr>
        </p:nvSpPr>
        <p:spPr/>
        <p:txBody>
          <a:bodyPr/>
          <a:lstStyle>
            <a:lvl1pPr>
              <a:defRPr>
                <a:solidFill>
                  <a:schemeClr val="bg1"/>
                </a:solidFill>
              </a:defRPr>
            </a:lvl1pPr>
          </a:lstStyle>
          <a:p>
            <a:endParaRPr lang="en-GB" dirty="0">
              <a:solidFill>
                <a:srgbClr val="FFFFFF"/>
              </a:solidFill>
            </a:endParaRPr>
          </a:p>
        </p:txBody>
      </p:sp>
      <p:sp>
        <p:nvSpPr>
          <p:cNvPr id="3" name="Footer Placeholder 2"/>
          <p:cNvSpPr>
            <a:spLocks noGrp="1"/>
          </p:cNvSpPr>
          <p:nvPr>
            <p:ph type="ftr" sz="quarter" idx="11"/>
          </p:nvPr>
        </p:nvSpPr>
        <p:spPr>
          <a:xfrm>
            <a:off x="4497388" y="6537522"/>
            <a:ext cx="4246563" cy="160319"/>
          </a:xfrm>
        </p:spPr>
        <p:txBody>
          <a:bodyPr/>
          <a:lstStyle>
            <a:lvl1pPr>
              <a:defRPr>
                <a:solidFill>
                  <a:schemeClr val="bg1"/>
                </a:solidFill>
              </a:defRPr>
            </a:lvl1pPr>
          </a:lstStyle>
          <a:p>
            <a:endParaRPr lang="en-GB" dirty="0">
              <a:solidFill>
                <a:srgbClr val="FFFFFF"/>
              </a:solidFill>
            </a:endParaRPr>
          </a:p>
        </p:txBody>
      </p:sp>
      <p:sp>
        <p:nvSpPr>
          <p:cNvPr id="4" name="Slide Number Placeholder 3"/>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sp>
        <p:nvSpPr>
          <p:cNvPr id="6" name="bmkFld6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rgbClr val="333333"/>
              </a:solidFill>
              <a:ea typeface="ＭＳ Ｐゴシック" charset="-128"/>
              <a:cs typeface="Arial" charset="0"/>
            </a:endParaRPr>
          </a:p>
        </p:txBody>
      </p:sp>
      <p:sp>
        <p:nvSpPr>
          <p:cNvPr id="7" name="bmkDraft6"/>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cap="all" dirty="0">
              <a:solidFill>
                <a:srgbClr val="C4262E"/>
              </a:solidFill>
              <a:ea typeface="ＭＳ Ｐゴシック" charset="-128"/>
              <a:cs typeface="Arial" charset="0"/>
            </a:endParaRPr>
          </a:p>
        </p:txBody>
      </p:sp>
      <p:sp>
        <p:nvSpPr>
          <p:cNvPr id="8" name="bmkConfidentiality6"/>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3000"/>
              </a:lnSpc>
              <a:spcBef>
                <a:spcPts val="600"/>
              </a:spcBef>
            </a:pPr>
            <a:endParaRPr lang="en-GB" sz="750" b="1" dirty="0" smtClean="0">
              <a:solidFill>
                <a:srgbClr val="333333"/>
              </a:solidFill>
            </a:endParaRPr>
          </a:p>
        </p:txBody>
      </p:sp>
    </p:spTree>
    <p:extLst>
      <p:ext uri="{BB962C8B-B14F-4D97-AF65-F5344CB8AC3E}">
        <p14:creationId xmlns:p14="http://schemas.microsoft.com/office/powerpoint/2010/main" val="3469069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a:xfrm>
            <a:off x="1" y="260350"/>
            <a:ext cx="8893174" cy="31612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FFFFFF"/>
              </a:solidFill>
            </a:endParaRPr>
          </a:p>
        </p:txBody>
      </p:sp>
      <p:sp>
        <p:nvSpPr>
          <p:cNvPr id="2" name="Title 1"/>
          <p:cNvSpPr>
            <a:spLocks noGrp="1"/>
          </p:cNvSpPr>
          <p:nvPr>
            <p:ph type="title"/>
          </p:nvPr>
        </p:nvSpPr>
        <p:spPr>
          <a:xfrm>
            <a:off x="250825" y="1262572"/>
            <a:ext cx="8425631" cy="1304415"/>
          </a:xfrm>
        </p:spPr>
        <p:txBody>
          <a:bodyPr anchor="t" anchorCtr="0">
            <a:noAutofit/>
          </a:bodyPr>
          <a:lstStyle>
            <a:lvl1pPr>
              <a:defRPr sz="2400">
                <a:solidFill>
                  <a:schemeClr val="bg1"/>
                </a:solidFill>
              </a:defRPr>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p>
            <a:endParaRPr lang="en-GB" dirty="0">
              <a:solidFill>
                <a:srgbClr val="333333"/>
              </a:solidFill>
            </a:endParaRPr>
          </a:p>
        </p:txBody>
      </p:sp>
      <p:sp>
        <p:nvSpPr>
          <p:cNvPr id="4" name="Footer Placeholder 3"/>
          <p:cNvSpPr>
            <a:spLocks noGrp="1"/>
          </p:cNvSpPr>
          <p:nvPr>
            <p:ph type="ftr" sz="quarter" idx="11"/>
          </p:nvPr>
        </p:nvSpPr>
        <p:spPr/>
        <p:txBody>
          <a:bodyPr/>
          <a:lstStyle/>
          <a:p>
            <a:endParaRPr lang="en-GB" dirty="0">
              <a:solidFill>
                <a:srgbClr val="333333"/>
              </a:solidFill>
            </a:endParaRPr>
          </a:p>
        </p:txBody>
      </p:sp>
      <p:sp>
        <p:nvSpPr>
          <p:cNvPr id="5" name="Slide Number Placeholder 4"/>
          <p:cNvSpPr>
            <a:spLocks noGrp="1"/>
          </p:cNvSpPr>
          <p:nvPr>
            <p:ph type="sldNum" sz="quarter" idx="12"/>
          </p:nvPr>
        </p:nvSpPr>
        <p:spPr/>
        <p:txBody>
          <a:bodyPr/>
          <a:lstStyle/>
          <a:p>
            <a:fld id="{5BA07366-CB75-4AA8-9E5B-928B849F427C}" type="slidenum">
              <a:rPr lang="en-GB" smtClean="0">
                <a:solidFill>
                  <a:srgbClr val="333333"/>
                </a:solidFill>
              </a:rPr>
              <a:pPr/>
              <a:t>‹#›</a:t>
            </a:fld>
            <a:endParaRPr lang="en-GB" dirty="0">
              <a:solidFill>
                <a:srgbClr val="333333"/>
              </a:solidFill>
            </a:endParaRPr>
          </a:p>
        </p:txBody>
      </p:sp>
      <p:cxnSp>
        <p:nvCxnSpPr>
          <p:cNvPr id="7" name="Straight Connector 6"/>
          <p:cNvCxnSpPr/>
          <p:nvPr userDrawn="1"/>
        </p:nvCxnSpPr>
        <p:spPr>
          <a:xfrm>
            <a:off x="-3601" y="3343880"/>
            <a:ext cx="8895600"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250823" y="3518053"/>
            <a:ext cx="4246563" cy="216024"/>
          </a:xfrm>
        </p:spPr>
        <p:txBody>
          <a:bodyPr anchor="b" anchorCtr="0">
            <a:noAutofit/>
          </a:bodyPr>
          <a:lstStyle>
            <a:lvl1pPr marL="0" indent="0">
              <a:lnSpc>
                <a:spcPct val="100000"/>
              </a:lnSpc>
              <a:buNone/>
              <a:defRPr sz="1200" b="1">
                <a:solidFill>
                  <a:schemeClr val="tx1"/>
                </a:solidFill>
              </a:defRPr>
            </a:lvl1pPr>
          </a:lstStyle>
          <a:p>
            <a:pPr lvl="0"/>
            <a:r>
              <a:rPr lang="en-US" smtClean="0"/>
              <a:t>Click to edit Master text styles</a:t>
            </a:r>
          </a:p>
        </p:txBody>
      </p:sp>
      <p:sp>
        <p:nvSpPr>
          <p:cNvPr id="11" name="Text Placeholder 9"/>
          <p:cNvSpPr>
            <a:spLocks noGrp="1"/>
          </p:cNvSpPr>
          <p:nvPr>
            <p:ph type="body" sz="quarter" idx="14" hasCustomPrompt="1"/>
          </p:nvPr>
        </p:nvSpPr>
        <p:spPr>
          <a:xfrm>
            <a:off x="250823" y="3752838"/>
            <a:ext cx="4246563" cy="204873"/>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Email address</a:t>
            </a:r>
          </a:p>
        </p:txBody>
      </p:sp>
      <p:sp>
        <p:nvSpPr>
          <p:cNvPr id="12" name="Text Placeholder 9"/>
          <p:cNvSpPr>
            <a:spLocks noGrp="1"/>
          </p:cNvSpPr>
          <p:nvPr>
            <p:ph type="body" sz="quarter" idx="15" hasCustomPrompt="1"/>
          </p:nvPr>
        </p:nvSpPr>
        <p:spPr>
          <a:xfrm>
            <a:off x="250823" y="3957711"/>
            <a:ext cx="4246563" cy="320602"/>
          </a:xfrm>
        </p:spPr>
        <p:txBody>
          <a:bodyPr anchor="t" anchorCtr="0">
            <a:noAutofit/>
          </a:bodyPr>
          <a:lstStyle>
            <a:lvl1pPr marL="0" indent="0">
              <a:lnSpc>
                <a:spcPct val="100000"/>
              </a:lnSpc>
              <a:buNone/>
              <a:defRPr sz="1200" b="0">
                <a:solidFill>
                  <a:schemeClr val="tx1"/>
                </a:solidFill>
              </a:defRPr>
            </a:lvl1pPr>
          </a:lstStyle>
          <a:p>
            <a:pPr lvl="0"/>
            <a:r>
              <a:rPr lang="en-GB" dirty="0" smtClean="0"/>
              <a:t>Insert Telephone number</a:t>
            </a:r>
          </a:p>
        </p:txBody>
      </p:sp>
      <p:sp>
        <p:nvSpPr>
          <p:cNvPr id="13" name="TextBox 12"/>
          <p:cNvSpPr txBox="1"/>
          <p:nvPr userDrawn="1"/>
        </p:nvSpPr>
        <p:spPr>
          <a:xfrm>
            <a:off x="250825" y="5769260"/>
            <a:ext cx="2045659" cy="138499"/>
          </a:xfrm>
          <a:prstGeom prst="rect">
            <a:avLst/>
          </a:prstGeom>
          <a:noFill/>
        </p:spPr>
        <p:txBody>
          <a:bodyPr wrap="square" lIns="0" tIns="0" rIns="0" bIns="0" rtlCol="0">
            <a:spAutoFit/>
          </a:bodyPr>
          <a:lstStyle/>
          <a:p>
            <a:r>
              <a:rPr lang="en-GB" sz="900" b="1" cap="all" noProof="1" smtClean="0">
                <a:solidFill>
                  <a:srgbClr val="3F9C35"/>
                </a:solidFill>
              </a:rPr>
              <a:t>Safer, smarter, greener</a:t>
            </a:r>
            <a:endParaRPr lang="en-GB" sz="900" b="1" cap="all" noProof="1">
              <a:solidFill>
                <a:srgbClr val="3F9C35"/>
              </a:solidFill>
            </a:endParaRPr>
          </a:p>
        </p:txBody>
      </p:sp>
      <p:sp>
        <p:nvSpPr>
          <p:cNvPr id="14" name="TextBox 13"/>
          <p:cNvSpPr txBox="1"/>
          <p:nvPr userDrawn="1"/>
        </p:nvSpPr>
        <p:spPr>
          <a:xfrm>
            <a:off x="249663" y="4967444"/>
            <a:ext cx="2045659" cy="184666"/>
          </a:xfrm>
          <a:prstGeom prst="rect">
            <a:avLst/>
          </a:prstGeom>
          <a:noFill/>
        </p:spPr>
        <p:txBody>
          <a:bodyPr wrap="square" lIns="0" tIns="0" rIns="0" bIns="0" rtlCol="0">
            <a:spAutoFit/>
          </a:bodyPr>
          <a:lstStyle/>
          <a:p>
            <a:r>
              <a:rPr lang="en-GB" sz="1200" b="1" noProof="1" smtClean="0">
                <a:solidFill>
                  <a:srgbClr val="333333"/>
                </a:solidFill>
              </a:rPr>
              <a:t>www.dnvgl.com</a:t>
            </a:r>
            <a:endParaRPr lang="en-GB" sz="1200" b="1" noProof="1">
              <a:solidFill>
                <a:srgbClr val="333333"/>
              </a:solidFill>
            </a:endParaRPr>
          </a:p>
        </p:txBody>
      </p:sp>
    </p:spTree>
    <p:extLst>
      <p:ext uri="{BB962C8B-B14F-4D97-AF65-F5344CB8AC3E}">
        <p14:creationId xmlns:p14="http://schemas.microsoft.com/office/powerpoint/2010/main" val="166009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slid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0" y="1160747"/>
            <a:ext cx="8893175" cy="344256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1765372"/>
            <a:ext cx="8317620" cy="1909957"/>
          </a:xfrm>
        </p:spPr>
        <p:txBody>
          <a:bodyPr anchor="t" anchorCtr="0">
            <a:noAutofit/>
          </a:bodyPr>
          <a:lstStyle>
            <a:lvl1pPr>
              <a:lnSpc>
                <a:spcPct val="91000"/>
              </a:lnSpc>
              <a:defRPr sz="36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a:xfrm>
            <a:off x="3239852" y="6697681"/>
            <a:ext cx="1257536" cy="154800"/>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528482"/>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8" name="TextBox 17"/>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2013</a:t>
            </a:r>
            <a:endParaRPr lang="en-GB" sz="700" noProof="0" dirty="0">
              <a:solidFill>
                <a:schemeClr val="tx1"/>
              </a:solidFill>
            </a:endParaRPr>
          </a:p>
        </p:txBody>
      </p:sp>
      <p:sp>
        <p:nvSpPr>
          <p:cNvPr id="16" name="bmkConfidentiality4"/>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smtClean="0">
              <a:solidFill>
                <a:schemeClr val="tx1"/>
              </a:solidFill>
              <a:latin typeface="+mn-lt"/>
              <a:ea typeface="+mn-ea"/>
              <a:cs typeface="+mn-cs"/>
            </a:endParaRPr>
          </a:p>
        </p:txBody>
      </p:sp>
      <p:sp>
        <p:nvSpPr>
          <p:cNvPr id="21" name="bmkDraft4"/>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b="0" cap="all" baseline="0" dirty="0">
              <a:solidFill>
                <a:srgbClr val="C4262E"/>
              </a:solidFill>
              <a:ea typeface="ＭＳ Ｐゴシック" charset="-128"/>
              <a:cs typeface="Arial" charset="0"/>
            </a:endParaRPr>
          </a:p>
        </p:txBody>
      </p:sp>
      <p:sp>
        <p:nvSpPr>
          <p:cNvPr id="22" name="bmkFld4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smtClean="0">
                <a:solidFill>
                  <a:schemeClr val="tx1"/>
                </a:solidFill>
                <a:ea typeface="ＭＳ Ｐゴシック" charset="-128"/>
                <a:cs typeface="Arial" charset="0"/>
              </a:rPr>
              <a:t>23 January</a:t>
            </a:r>
            <a:endParaRPr lang="en-GB" altLang="ja-JP" sz="700" dirty="0">
              <a:solidFill>
                <a:schemeClr val="tx1"/>
              </a:solidFill>
              <a:ea typeface="ＭＳ Ｐゴシック" charset="-128"/>
              <a:cs typeface="Arial" charset="0"/>
            </a:endParaRPr>
          </a:p>
        </p:txBody>
      </p:sp>
      <p:sp>
        <p:nvSpPr>
          <p:cNvPr id="23" name="bmkBusinessAreaName"/>
          <p:cNvSpPr/>
          <p:nvPr userDrawn="1"/>
        </p:nvSpPr>
        <p:spPr>
          <a:xfrm>
            <a:off x="250823" y="1396800"/>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1200" b="1" kern="1200" cap="all" baseline="0" smtClean="0">
                <a:solidFill>
                  <a:schemeClr val="bg1"/>
                </a:solidFill>
                <a:latin typeface="+mn-lt"/>
                <a:ea typeface="+mn-ea"/>
                <a:cs typeface="+mn-cs"/>
              </a:rPr>
              <a:t>Energy</a:t>
            </a:r>
            <a:endParaRPr lang="en-GB" sz="1200" b="1" kern="1200" cap="all" baseline="0" dirty="0" smtClean="0">
              <a:solidFill>
                <a:schemeClr val="bg1"/>
              </a:solidFill>
              <a:latin typeface="+mn-lt"/>
              <a:ea typeface="+mn-ea"/>
              <a:cs typeface="+mn-cs"/>
            </a:endParaRPr>
          </a:p>
        </p:txBody>
      </p:sp>
    </p:spTree>
    <p:extLst>
      <p:ext uri="{BB962C8B-B14F-4D97-AF65-F5344CB8AC3E}">
        <p14:creationId xmlns:p14="http://schemas.microsoft.com/office/powerpoint/2010/main" val="16774833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elcom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Picture Placeholder 7"/>
          <p:cNvSpPr>
            <a:spLocks noGrp="1"/>
          </p:cNvSpPr>
          <p:nvPr>
            <p:ph type="pic" sz="quarter" idx="15"/>
          </p:nvPr>
        </p:nvSpPr>
        <p:spPr>
          <a:xfrm>
            <a:off x="0" y="1160463"/>
            <a:ext cx="8893174" cy="3096000"/>
          </a:xfrm>
          <a:solidFill>
            <a:schemeClr val="bg2">
              <a:lumMod val="40000"/>
              <a:lumOff val="60000"/>
            </a:schemeClr>
          </a:solidFill>
        </p:spPr>
        <p:txBody>
          <a:bodyPr/>
          <a:lstStyle>
            <a:lvl1pPr marL="0" indent="0" algn="ctr">
              <a:buFontTx/>
              <a:buNone/>
              <a:defRPr b="0"/>
            </a:lvl1pPr>
          </a:lstStyle>
          <a:p>
            <a:r>
              <a:rPr lang="en-US" smtClean="0"/>
              <a:t>Click icon to add picture</a:t>
            </a:r>
            <a:endParaRPr lang="en-US" dirty="0"/>
          </a:p>
        </p:txBody>
      </p:sp>
      <p:sp>
        <p:nvSpPr>
          <p:cNvPr id="15" name="Rectangle 14"/>
          <p:cNvSpPr/>
          <p:nvPr userDrawn="1"/>
        </p:nvSpPr>
        <p:spPr>
          <a:xfrm>
            <a:off x="0" y="4271529"/>
            <a:ext cx="8893175" cy="17212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250824" y="4876154"/>
            <a:ext cx="8317620" cy="1909957"/>
          </a:xfrm>
        </p:spPr>
        <p:txBody>
          <a:bodyPr anchor="t" anchorCtr="0">
            <a:noAutofit/>
          </a:bodyPr>
          <a:lstStyle>
            <a:lvl1pPr>
              <a:lnSpc>
                <a:spcPct val="91000"/>
              </a:lnSpc>
              <a:defRPr sz="36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a:xfrm>
            <a:off x="3239852" y="6697681"/>
            <a:ext cx="1257536" cy="154800"/>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BA07366-CB75-4AA8-9E5B-928B849F427C}" type="slidenum">
              <a:rPr lang="en-GB" smtClean="0"/>
              <a:pPr/>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4264788"/>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16" name="TextBox 15"/>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2013</a:t>
            </a:r>
            <a:endParaRPr lang="en-GB" sz="700" noProof="0" dirty="0">
              <a:solidFill>
                <a:schemeClr val="tx1"/>
              </a:solidFill>
            </a:endParaRPr>
          </a:p>
        </p:txBody>
      </p:sp>
      <p:sp>
        <p:nvSpPr>
          <p:cNvPr id="18" name="bmkConfidentiality5"/>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smtClean="0">
              <a:solidFill>
                <a:schemeClr val="tx1"/>
              </a:solidFill>
              <a:latin typeface="+mn-lt"/>
              <a:ea typeface="+mn-ea"/>
              <a:cs typeface="+mn-cs"/>
            </a:endParaRPr>
          </a:p>
        </p:txBody>
      </p:sp>
      <p:sp>
        <p:nvSpPr>
          <p:cNvPr id="21" name="bmkDraft5"/>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b="0" cap="all" baseline="0" dirty="0">
              <a:solidFill>
                <a:srgbClr val="C4262E"/>
              </a:solidFill>
              <a:ea typeface="ＭＳ Ｐゴシック" charset="-128"/>
              <a:cs typeface="Arial" charset="0"/>
            </a:endParaRPr>
          </a:p>
        </p:txBody>
      </p:sp>
      <p:sp>
        <p:nvSpPr>
          <p:cNvPr id="22" name="bmkFld5Date"/>
          <p:cNvSpPr txBox="1">
            <a:spLocks noChangeArrowheads="1"/>
          </p:cNvSpPr>
          <p:nvPr userDrawn="1"/>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smtClean="0">
                <a:solidFill>
                  <a:schemeClr val="tx1"/>
                </a:solidFill>
                <a:ea typeface="ＭＳ Ｐゴシック" charset="-128"/>
                <a:cs typeface="Arial" charset="0"/>
              </a:rPr>
              <a:t>23 January</a:t>
            </a:r>
            <a:endParaRPr lang="en-GB" altLang="ja-JP" sz="700" dirty="0">
              <a:solidFill>
                <a:schemeClr val="tx1"/>
              </a:solidFill>
              <a:ea typeface="ＭＳ Ｐゴシック" charset="-128"/>
              <a:cs typeface="Arial" charset="0"/>
            </a:endParaRPr>
          </a:p>
        </p:txBody>
      </p:sp>
      <p:sp>
        <p:nvSpPr>
          <p:cNvPr id="24" name="bmkBusinessAreaName"/>
          <p:cNvSpPr/>
          <p:nvPr userDrawn="1"/>
        </p:nvSpPr>
        <p:spPr>
          <a:xfrm>
            <a:off x="250825" y="4501596"/>
            <a:ext cx="6445252" cy="216149"/>
          </a:xfrm>
          <a:prstGeom prst="rect">
            <a:avLst/>
          </a:prstGeom>
        </p:spPr>
        <p:txBody>
          <a:bodyPr vert="horz" lIns="0" tIns="0" rIns="0" bIns="0" rtlCol="0" anchor="b" anchorCtr="0">
            <a:noAutofit/>
          </a:bodyPr>
          <a:lstStyle/>
          <a:p>
            <a:pPr lvl="0" indent="0">
              <a:lnSpc>
                <a:spcPct val="114000"/>
              </a:lnSpc>
              <a:spcBef>
                <a:spcPts val="600"/>
              </a:spcBef>
              <a:buClr>
                <a:srgbClr val="3F9C35"/>
              </a:buClr>
              <a:buFont typeface="Wingdings 2" pitchFamily="18" charset="2"/>
              <a:buNone/>
            </a:pPr>
            <a:r>
              <a:rPr lang="en-GB" sz="1400" b="1" cap="all" baseline="0" smtClean="0">
                <a:solidFill>
                  <a:schemeClr val="bg1"/>
                </a:solidFill>
              </a:rPr>
              <a:t>Energy</a:t>
            </a:r>
            <a:endParaRPr lang="en-GB" sz="1400" b="1" cap="all" baseline="0" dirty="0" smtClean="0">
              <a:solidFill>
                <a:schemeClr val="bg1"/>
              </a:solidFill>
            </a:endParaRPr>
          </a:p>
        </p:txBody>
      </p:sp>
    </p:spTree>
    <p:extLst>
      <p:ext uri="{BB962C8B-B14F-4D97-AF65-F5344CB8AC3E}">
        <p14:creationId xmlns:p14="http://schemas.microsoft.com/office/powerpoint/2010/main" val="339340047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Rectangle 6"/>
          <p:cNvSpPr/>
          <p:nvPr userDrawn="1"/>
        </p:nvSpPr>
        <p:spPr>
          <a:xfrm>
            <a:off x="0" y="0"/>
            <a:ext cx="9144000" cy="68550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p:cNvSpPr/>
          <p:nvPr userDrawn="1"/>
        </p:nvSpPr>
        <p:spPr>
          <a:xfrm>
            <a:off x="1" y="3933056"/>
            <a:ext cx="8893174" cy="2059757"/>
          </a:xfrm>
          <a:prstGeom prst="rect">
            <a:avLst/>
          </a:prstGeom>
          <a:solidFill>
            <a:srgbClr val="009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Picture Placeholder 7"/>
          <p:cNvSpPr>
            <a:spLocks noGrp="1"/>
          </p:cNvSpPr>
          <p:nvPr>
            <p:ph type="pic" sz="quarter" idx="15"/>
          </p:nvPr>
        </p:nvSpPr>
        <p:spPr>
          <a:xfrm>
            <a:off x="0" y="1160462"/>
            <a:ext cx="8893174" cy="2756849"/>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ctrTitle"/>
          </p:nvPr>
        </p:nvSpPr>
        <p:spPr>
          <a:xfrm>
            <a:off x="250825" y="4312347"/>
            <a:ext cx="6445251" cy="666452"/>
          </a:xfrm>
        </p:spPr>
        <p:txBody>
          <a:bodyPr>
            <a:noAutofit/>
          </a:bodyPr>
          <a:lstStyle>
            <a:lvl1pPr>
              <a:lnSpc>
                <a:spcPct val="91000"/>
              </a:lnSpc>
              <a:defRPr sz="220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a:xfrm>
            <a:off x="3239852" y="6697681"/>
            <a:ext cx="1257536" cy="154800"/>
          </a:xfrm>
          <a:prstGeom prst="rect">
            <a:avLst/>
          </a:prstGeom>
        </p:spPr>
        <p:txBody>
          <a:bodyPr/>
          <a:lstStyle>
            <a:lvl1pPr>
              <a:defRPr>
                <a:solidFill>
                  <a:schemeClr val="bg1"/>
                </a:solidFill>
              </a:defRPr>
            </a:lvl1p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pic>
        <p:nvPicPr>
          <p:cNvPr id="9" name="Picture 3" descr="U:\DNV\New upgrading projects received September 2013\PPT project assigned September 2013-\work\A4 PPT logos.emf"/>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8412" r="1"/>
          <a:stretch/>
        </p:blipFill>
        <p:spPr bwMode="auto">
          <a:xfrm>
            <a:off x="0" y="260350"/>
            <a:ext cx="8893174" cy="591733"/>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p:nvPr userDrawn="1"/>
        </p:nvCxnSpPr>
        <p:spPr>
          <a:xfrm>
            <a:off x="0" y="3924941"/>
            <a:ext cx="8893175" cy="0"/>
          </a:xfrm>
          <a:prstGeom prst="line">
            <a:avLst/>
          </a:prstGeom>
          <a:ln w="2159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0" y="6272408"/>
            <a:ext cx="8893175" cy="0"/>
          </a:xfrm>
          <a:prstGeom prst="line">
            <a:avLst/>
          </a:prstGeom>
          <a:ln w="6350">
            <a:solidFill>
              <a:srgbClr val="4D4D4D"/>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userDrawn="1"/>
        </p:nvSpPr>
        <p:spPr>
          <a:xfrm>
            <a:off x="6848475" y="6492748"/>
            <a:ext cx="2045659" cy="138499"/>
          </a:xfrm>
          <a:prstGeom prst="rect">
            <a:avLst/>
          </a:prstGeom>
          <a:noFill/>
        </p:spPr>
        <p:txBody>
          <a:bodyPr wrap="square" lIns="0" tIns="0" rIns="0" bIns="0" rtlCol="0">
            <a:spAutoFit/>
          </a:bodyPr>
          <a:lstStyle/>
          <a:p>
            <a:pPr algn="r"/>
            <a:r>
              <a:rPr lang="en-GB" sz="900" b="1" cap="all" baseline="0" noProof="1" smtClean="0">
                <a:solidFill>
                  <a:schemeClr val="accent2"/>
                </a:solidFill>
              </a:rPr>
              <a:t>Safer, smarter, greener</a:t>
            </a:r>
            <a:endParaRPr lang="en-GB" sz="900" b="1" cap="all" baseline="0" noProof="1">
              <a:solidFill>
                <a:schemeClr val="accent2"/>
              </a:solidFill>
            </a:endParaRPr>
          </a:p>
        </p:txBody>
      </p:sp>
      <p:sp>
        <p:nvSpPr>
          <p:cNvPr id="21" name="TextBox 20"/>
          <p:cNvSpPr txBox="1"/>
          <p:nvPr userDrawn="1"/>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2013</a:t>
            </a:r>
            <a:endParaRPr lang="en-GB" sz="700" noProof="0" dirty="0">
              <a:solidFill>
                <a:schemeClr val="tx1"/>
              </a:solidFill>
            </a:endParaRPr>
          </a:p>
        </p:txBody>
      </p:sp>
      <p:sp>
        <p:nvSpPr>
          <p:cNvPr id="22" name="bmkFld2AuthorName"/>
          <p:cNvSpPr txBox="1">
            <a:spLocks noChangeArrowheads="1"/>
          </p:cNvSpPr>
          <p:nvPr userDrawn="1"/>
        </p:nvSpPr>
        <p:spPr bwMode="auto">
          <a:xfrm>
            <a:off x="250823" y="5363202"/>
            <a:ext cx="6445252" cy="29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nchorCtr="0"/>
          <a:lstStyle/>
          <a:p>
            <a:pPr marL="0" indent="0" algn="l" defTabSz="914400" rtl="0" eaLnBrk="1" latinLnBrk="0" hangingPunct="1">
              <a:lnSpc>
                <a:spcPct val="114000"/>
              </a:lnSpc>
              <a:spcBef>
                <a:spcPts val="600"/>
              </a:spcBef>
              <a:buClr>
                <a:srgbClr val="3F9C35"/>
              </a:buClr>
              <a:buFont typeface="Wingdings 2" pitchFamily="18" charset="2"/>
              <a:buNone/>
            </a:pPr>
            <a:r>
              <a:rPr lang="en-GB" altLang="ja-JP" sz="1200" b="1" kern="1200" baseline="0" smtClean="0">
                <a:solidFill>
                  <a:schemeClr val="tx2"/>
                </a:solidFill>
                <a:latin typeface="+mn-lt"/>
                <a:ea typeface="+mn-ea"/>
                <a:cs typeface="+mn-cs"/>
              </a:rPr>
              <a:t>2014</a:t>
            </a:r>
            <a:endParaRPr lang="en-GB" altLang="ja-JP" sz="1200" b="1" kern="1200" baseline="0" dirty="0">
              <a:solidFill>
                <a:schemeClr val="tx2"/>
              </a:solidFill>
              <a:latin typeface="+mn-lt"/>
              <a:ea typeface="+mn-ea"/>
              <a:cs typeface="+mn-cs"/>
            </a:endParaRPr>
          </a:p>
        </p:txBody>
      </p:sp>
      <p:sp>
        <p:nvSpPr>
          <p:cNvPr id="23" name="bmkFld3Date"/>
          <p:cNvSpPr/>
          <p:nvPr userDrawn="1"/>
        </p:nvSpPr>
        <p:spPr>
          <a:xfrm>
            <a:off x="249520" y="5685609"/>
            <a:ext cx="6446555" cy="30720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lvl="0" indent="0" algn="l" defTabSz="914400" rtl="0" eaLnBrk="1" latinLnBrk="0" hangingPunct="1">
              <a:lnSpc>
                <a:spcPct val="114000"/>
              </a:lnSpc>
              <a:spcBef>
                <a:spcPts val="600"/>
              </a:spcBef>
              <a:buClr>
                <a:srgbClr val="3F9C35"/>
              </a:buClr>
              <a:buFont typeface="Wingdings 2" pitchFamily="18" charset="2"/>
              <a:buNone/>
            </a:pPr>
            <a:r>
              <a:rPr lang="en-GB" sz="1200" b="0" kern="1200" smtClean="0">
                <a:solidFill>
                  <a:schemeClr val="tx2"/>
                </a:solidFill>
                <a:latin typeface="+mn-lt"/>
                <a:ea typeface="+mn-ea"/>
                <a:cs typeface="+mn-cs"/>
              </a:rPr>
              <a:t>23 January</a:t>
            </a:r>
            <a:endParaRPr lang="en-GB" sz="1200" b="0" kern="1200" dirty="0" smtClean="0">
              <a:solidFill>
                <a:schemeClr val="tx2"/>
              </a:solidFill>
              <a:latin typeface="+mn-lt"/>
              <a:ea typeface="+mn-ea"/>
              <a:cs typeface="+mn-cs"/>
            </a:endParaRPr>
          </a:p>
        </p:txBody>
      </p:sp>
      <p:sp>
        <p:nvSpPr>
          <p:cNvPr id="24" name="bmkConfidentiality3"/>
          <p:cNvSpPr/>
          <p:nvPr userDrawn="1"/>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smtClean="0">
              <a:solidFill>
                <a:schemeClr val="tx1"/>
              </a:solidFill>
              <a:latin typeface="+mn-lt"/>
              <a:ea typeface="+mn-ea"/>
              <a:cs typeface="+mn-cs"/>
            </a:endParaRPr>
          </a:p>
        </p:txBody>
      </p:sp>
      <p:sp>
        <p:nvSpPr>
          <p:cNvPr id="25" name="bmkDraft3"/>
          <p:cNvSpPr txBox="1">
            <a:spLocks noChangeArrowheads="1"/>
          </p:cNvSpPr>
          <p:nvPr userDrawn="1"/>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b="0" cap="all" baseline="0" dirty="0">
              <a:solidFill>
                <a:srgbClr val="C4262E"/>
              </a:solidFill>
              <a:ea typeface="ＭＳ Ｐゴシック" charset="-128"/>
              <a:cs typeface="Arial" charset="0"/>
            </a:endParaRPr>
          </a:p>
        </p:txBody>
      </p:sp>
      <p:sp>
        <p:nvSpPr>
          <p:cNvPr id="26" name="bmkFld2DocumentNumber"/>
          <p:cNvSpPr txBox="1">
            <a:spLocks noChangeArrowheads="1"/>
          </p:cNvSpPr>
          <p:nvPr userDrawn="1"/>
        </p:nvSpPr>
        <p:spPr bwMode="auto">
          <a:xfrm>
            <a:off x="1691680" y="6517697"/>
            <a:ext cx="2805707" cy="179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rgbClr val="000000"/>
              </a:solidFill>
              <a:ea typeface="ＭＳ Ｐゴシック" charset="-128"/>
              <a:cs typeface="Arial" charset="0"/>
            </a:endParaRPr>
          </a:p>
        </p:txBody>
      </p:sp>
      <p:sp>
        <p:nvSpPr>
          <p:cNvPr id="28" name="bmkBusinessAreaName"/>
          <p:cNvSpPr/>
          <p:nvPr userDrawn="1"/>
        </p:nvSpPr>
        <p:spPr>
          <a:xfrm>
            <a:off x="246122" y="4056885"/>
            <a:ext cx="6445252" cy="21614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r>
              <a:rPr lang="en-GB" sz="1200" b="1" kern="1200" cap="all" baseline="0" smtClean="0">
                <a:solidFill>
                  <a:schemeClr val="bg1"/>
                </a:solidFill>
                <a:latin typeface="+mn-lt"/>
                <a:ea typeface="+mn-ea"/>
                <a:cs typeface="+mn-cs"/>
              </a:rPr>
              <a:t>Energy</a:t>
            </a:r>
            <a:endParaRPr lang="en-GB" sz="1200" b="1" kern="1200" cap="all" baseline="0" dirty="0" smtClean="0">
              <a:solidFill>
                <a:schemeClr val="bg1"/>
              </a:solidFill>
              <a:latin typeface="+mn-lt"/>
              <a:ea typeface="+mn-ea"/>
              <a:cs typeface="+mn-cs"/>
            </a:endParaRPr>
          </a:p>
        </p:txBody>
      </p:sp>
      <p:sp>
        <p:nvSpPr>
          <p:cNvPr id="30" name="Subtitle 2"/>
          <p:cNvSpPr>
            <a:spLocks noGrp="1"/>
          </p:cNvSpPr>
          <p:nvPr>
            <p:ph type="subTitle" idx="1"/>
          </p:nvPr>
        </p:nvSpPr>
        <p:spPr>
          <a:xfrm>
            <a:off x="250825" y="5039166"/>
            <a:ext cx="6445250" cy="324036"/>
          </a:xfrm>
        </p:spPr>
        <p:txBody>
          <a:bodyPr/>
          <a:lstStyle>
            <a:lvl1pPr marL="0" indent="0" algn="l" defTabSz="914400" rtl="0" eaLnBrk="1" latinLnBrk="0" hangingPunct="1">
              <a:buNone/>
              <a:defRPr lang="en-US" sz="1600" b="1"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1250691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7" name="Rectangle 6"/>
          <p:cNvSpPr/>
          <p:nvPr userDrawn="1"/>
        </p:nvSpPr>
        <p:spPr>
          <a:xfrm>
            <a:off x="1" y="260351"/>
            <a:ext cx="8893174" cy="573246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a:xfrm>
            <a:off x="3239852" y="6697681"/>
            <a:ext cx="1257536" cy="154800"/>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1" name="Rectangle 10"/>
          <p:cNvSpPr/>
          <p:nvPr userDrawn="1"/>
        </p:nvSpPr>
        <p:spPr>
          <a:xfrm>
            <a:off x="0" y="5907600"/>
            <a:ext cx="8892000" cy="2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0929000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slide with image">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260351"/>
            <a:ext cx="8892000" cy="5732462"/>
          </a:xfrm>
          <a:solidFill>
            <a:schemeClr val="bg2">
              <a:lumMod val="40000"/>
              <a:lumOff val="60000"/>
            </a:schemeClr>
          </a:solidFill>
        </p:spPr>
        <p:txBody>
          <a:bodyPr/>
          <a:lstStyle>
            <a:lvl1pPr marL="0" indent="0" algn="ctr">
              <a:buNone/>
              <a:defRPr b="0"/>
            </a:lvl1pPr>
          </a:lstStyle>
          <a:p>
            <a:r>
              <a:rPr lang="en-US" smtClean="0"/>
              <a:t>Click icon to add picture</a:t>
            </a:r>
            <a:endParaRPr lang="en-US" dirty="0"/>
          </a:p>
        </p:txBody>
      </p:sp>
      <p:sp>
        <p:nvSpPr>
          <p:cNvPr id="2" name="Title 1"/>
          <p:cNvSpPr>
            <a:spLocks noGrp="1"/>
          </p:cNvSpPr>
          <p:nvPr>
            <p:ph type="title"/>
          </p:nvPr>
        </p:nvSpPr>
        <p:spPr>
          <a:xfrm>
            <a:off x="250825" y="1268761"/>
            <a:ext cx="6445250" cy="1298228"/>
          </a:xfrm>
        </p:spPr>
        <p:txBody>
          <a:bodyPr anchor="t">
            <a:noAutofit/>
          </a:bodyPr>
          <a:lstStyle>
            <a:lvl1pPr algn="l">
              <a:defRPr sz="2400" b="1" cap="none" baseline="0">
                <a:solidFill>
                  <a:schemeClr val="bg1"/>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a:xfrm>
            <a:off x="3239852" y="6697681"/>
            <a:ext cx="1257536" cy="154800"/>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2" name="Table Placeholder 11"/>
          <p:cNvSpPr>
            <a:spLocks noGrp="1"/>
          </p:cNvSpPr>
          <p:nvPr>
            <p:ph type="tbl" sz="quarter" idx="14"/>
          </p:nvPr>
        </p:nvSpPr>
        <p:spPr>
          <a:xfrm>
            <a:off x="0" y="5907170"/>
            <a:ext cx="8892000" cy="21590"/>
          </a:xfrm>
          <a:solidFill>
            <a:schemeClr val="bg1"/>
          </a:solidFill>
        </p:spPr>
        <p:txBody>
          <a:bodyPr>
            <a:normAutofit/>
          </a:bodyPr>
          <a:lstStyle>
            <a:lvl1pPr>
              <a:defRPr sz="100">
                <a:solidFill>
                  <a:schemeClr val="bg1"/>
                </a:solidFill>
              </a:defRPr>
            </a:lvl1pPr>
          </a:lstStyle>
          <a:p>
            <a:r>
              <a:rPr lang="en-US" smtClean="0"/>
              <a:t>Click icon to add table</a:t>
            </a:r>
            <a:endParaRPr lang="en-US" dirty="0"/>
          </a:p>
        </p:txBody>
      </p:sp>
    </p:spTree>
    <p:extLst>
      <p:ext uri="{BB962C8B-B14F-4D97-AF65-F5344CB8AC3E}">
        <p14:creationId xmlns:p14="http://schemas.microsoft.com/office/powerpoint/2010/main" val="24439818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250824" y="1268414"/>
            <a:ext cx="4243389"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9787" y="1268414"/>
            <a:ext cx="4243387" cy="4724400"/>
          </a:xfrm>
        </p:spPr>
        <p:txBody>
          <a:bodyPr>
            <a:no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a:xfrm>
            <a:off x="3239852" y="6697681"/>
            <a:ext cx="1257536" cy="154800"/>
          </a:xfrm>
          <a:prstGeom prst="rect">
            <a:avLst/>
          </a:prstGeo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42380756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ntent with sub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250824" y="972000"/>
            <a:ext cx="4243389" cy="572400"/>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0826" y="1620000"/>
            <a:ext cx="4243387" cy="4372813"/>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9788" y="970248"/>
            <a:ext cx="4242692" cy="572312"/>
          </a:xfrm>
        </p:spPr>
        <p:txBody>
          <a:bodyPr anchor="b">
            <a:noAutofit/>
          </a:bodyP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9787" y="1618861"/>
            <a:ext cx="4242693" cy="4373952"/>
          </a:xfrm>
        </p:spPr>
        <p:txBody>
          <a:bodyPr>
            <a:noAutofit/>
          </a:bodyPr>
          <a:lstStyle>
            <a:lvl1pPr>
              <a:defRPr sz="1600" b="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6"/>
          <p:cNvSpPr>
            <a:spLocks noGrp="1"/>
          </p:cNvSpPr>
          <p:nvPr>
            <p:ph type="dt" sz="half" idx="10"/>
          </p:nvPr>
        </p:nvSpPr>
        <p:spPr>
          <a:xfrm>
            <a:off x="3239852" y="6697681"/>
            <a:ext cx="1257536" cy="154800"/>
          </a:xfrm>
          <a:prstGeom prst="rect">
            <a:avLst/>
          </a:prstGeom>
        </p:spPr>
        <p:txBody>
          <a:bodyPr/>
          <a:lstStyle/>
          <a:p>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28011361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TextBox 10"/>
          <p:cNvSpPr txBox="1"/>
          <p:nvPr/>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2014</a:t>
            </a:r>
            <a:endParaRPr lang="en-GB" sz="700" noProof="0" dirty="0">
              <a:solidFill>
                <a:schemeClr val="tx1"/>
              </a:solidFill>
            </a:endParaRP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bmkConfidentiality2"/>
          <p:cNvSpPr/>
          <p:nvPr/>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smtClean="0">
              <a:solidFill>
                <a:schemeClr val="tx1"/>
              </a:solidFill>
              <a:latin typeface="+mn-lt"/>
              <a:ea typeface="+mn-ea"/>
              <a:cs typeface="+mn-cs"/>
            </a:endParaRPr>
          </a:p>
        </p:txBody>
      </p:sp>
      <p:sp>
        <p:nvSpPr>
          <p:cNvPr id="12" name="bmkDraft2"/>
          <p:cNvSpPr txBox="1">
            <a:spLocks noChangeArrowheads="1"/>
          </p:cNvSpPr>
          <p:nvPr/>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b="0" cap="all" baseline="0" dirty="0">
              <a:solidFill>
                <a:srgbClr val="C4262E"/>
              </a:solidFill>
              <a:ea typeface="ＭＳ Ｐゴシック" charset="-128"/>
              <a:cs typeface="Arial" charset="0"/>
            </a:endParaRP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65" r:id="rId7"/>
    <p:sldLayoutId id="2147483652" r:id="rId8"/>
    <p:sldLayoutId id="2147483653" r:id="rId9"/>
    <p:sldLayoutId id="2147483664" r:id="rId10"/>
    <p:sldLayoutId id="2147483666" r:id="rId11"/>
    <p:sldLayoutId id="2147483654" r:id="rId12"/>
    <p:sldLayoutId id="2147483655" r:id="rId13"/>
    <p:sldLayoutId id="2147483667" r:id="rId14"/>
  </p:sldLayoutIdLst>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GB" noProof="0" dirty="0" smtClean="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endParaRPr lang="en-GB" dirty="0"/>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pPr/>
              <a:t>‹#›</a:t>
            </a:fld>
            <a:endParaRPr lang="en-GB" dirty="0"/>
          </a:p>
        </p:txBody>
      </p:sp>
      <p:sp>
        <p:nvSpPr>
          <p:cNvPr id="11" name="TextBox 10"/>
          <p:cNvSpPr txBox="1"/>
          <p:nvPr/>
        </p:nvSpPr>
        <p:spPr>
          <a:xfrm>
            <a:off x="491055" y="6517926"/>
            <a:ext cx="732573" cy="107722"/>
          </a:xfrm>
          <a:prstGeom prst="rect">
            <a:avLst/>
          </a:prstGeom>
          <a:noFill/>
        </p:spPr>
        <p:txBody>
          <a:bodyPr wrap="none" lIns="0" tIns="0" rIns="0" bIns="0" rtlCol="0">
            <a:spAutoFit/>
          </a:bodyPr>
          <a:lstStyle/>
          <a:p>
            <a:r>
              <a:rPr lang="en-GB" sz="700" noProof="0" dirty="0" smtClean="0">
                <a:solidFill>
                  <a:schemeClr val="tx1"/>
                </a:solidFill>
              </a:rPr>
              <a:t>DNV GL © 2014</a:t>
            </a:r>
            <a:endParaRPr lang="en-GB" sz="700" noProof="0" dirty="0">
              <a:solidFill>
                <a:schemeClr val="tx1"/>
              </a:solidFill>
            </a:endParaRP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bmkConfidentiality2"/>
          <p:cNvSpPr/>
          <p:nvPr/>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l" defTabSz="914400" rtl="0" eaLnBrk="1" latinLnBrk="0" hangingPunct="1">
              <a:lnSpc>
                <a:spcPct val="113000"/>
              </a:lnSpc>
              <a:spcBef>
                <a:spcPts val="600"/>
              </a:spcBef>
            </a:pPr>
            <a:endParaRPr lang="en-GB" sz="750" b="1" kern="1200" dirty="0" smtClean="0">
              <a:solidFill>
                <a:schemeClr val="tx1"/>
              </a:solidFill>
              <a:latin typeface="+mn-lt"/>
              <a:ea typeface="+mn-ea"/>
              <a:cs typeface="+mn-cs"/>
            </a:endParaRPr>
          </a:p>
        </p:txBody>
      </p:sp>
      <p:sp>
        <p:nvSpPr>
          <p:cNvPr id="12" name="bmkDraft2"/>
          <p:cNvSpPr txBox="1">
            <a:spLocks noChangeArrowheads="1"/>
          </p:cNvSpPr>
          <p:nvPr/>
        </p:nvSpPr>
        <p:spPr bwMode="auto">
          <a:xfrm>
            <a:off x="3811588" y="6033489"/>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2000" b="0" cap="all" baseline="0" dirty="0">
              <a:solidFill>
                <a:srgbClr val="C4262E"/>
              </a:solidFill>
              <a:ea typeface="ＭＳ Ｐゴシック" charset="-128"/>
              <a:cs typeface="Arial" charset="0"/>
            </a:endParaRPr>
          </a:p>
        </p:txBody>
      </p:sp>
      <p:sp>
        <p:nvSpPr>
          <p:cNvPr id="14" name="bmkFld2Date"/>
          <p:cNvSpPr txBox="1">
            <a:spLocks noChangeArrowheads="1"/>
          </p:cNvSpPr>
          <p:nvPr/>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r>
              <a:rPr lang="en-GB" altLang="ja-JP" sz="700" smtClean="0">
                <a:solidFill>
                  <a:schemeClr val="tx1"/>
                </a:solidFill>
                <a:ea typeface="ＭＳ Ｐゴシック" charset="-128"/>
                <a:cs typeface="Arial" charset="0"/>
              </a:rPr>
              <a:t>23 January</a:t>
            </a:r>
            <a:endParaRPr lang="en-GB" altLang="ja-JP" sz="700" dirty="0">
              <a:solidFill>
                <a:schemeClr val="tx1"/>
              </a:solidFill>
              <a:ea typeface="ＭＳ Ｐゴシック" charset="-128"/>
              <a:cs typeface="Arial" charset="0"/>
            </a:endParaRPr>
          </a:p>
        </p:txBody>
      </p:sp>
    </p:spTree>
    <p:extLst>
      <p:ext uri="{BB962C8B-B14F-4D97-AF65-F5344CB8AC3E}">
        <p14:creationId xmlns:p14="http://schemas.microsoft.com/office/powerpoint/2010/main" val="3968027171"/>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7" name="Picture 3" descr="U:\DNV\New upgrading projects received September 2013\PPT project assigned September 2013-\work\A4 PPT logos.emf"/>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7125"/>
          <a:stretch/>
        </p:blipFill>
        <p:spPr bwMode="auto">
          <a:xfrm>
            <a:off x="0" y="6277564"/>
            <a:ext cx="8895105" cy="3287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250825" y="241082"/>
            <a:ext cx="8641656" cy="670086"/>
          </a:xfrm>
          <a:prstGeom prst="rect">
            <a:avLst/>
          </a:prstGeom>
        </p:spPr>
        <p:txBody>
          <a:bodyPr vert="horz" lIns="0" tIns="0" rIns="0" bIns="0" rtlCol="0" anchor="b" anchorCtr="0">
            <a:noAutofit/>
          </a:body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250825" y="1268414"/>
            <a:ext cx="8641656" cy="47244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2"/>
          </p:nvPr>
        </p:nvSpPr>
        <p:spPr>
          <a:xfrm>
            <a:off x="3239852" y="6697681"/>
            <a:ext cx="1257536" cy="154800"/>
          </a:xfrm>
          <a:prstGeom prst="rect">
            <a:avLst/>
          </a:prstGeom>
        </p:spPr>
        <p:txBody>
          <a:bodyPr vert="horz" lIns="0" tIns="0" rIns="0" bIns="0" rtlCol="0" anchor="t" anchorCtr="0"/>
          <a:lstStyle>
            <a:lvl1pPr algn="r">
              <a:defRPr sz="700">
                <a:solidFill>
                  <a:schemeClr val="tx1"/>
                </a:solidFill>
              </a:defRPr>
            </a:lvl1pPr>
          </a:lstStyle>
          <a:p>
            <a:endParaRPr lang="en-GB" dirty="0">
              <a:solidFill>
                <a:srgbClr val="333333"/>
              </a:solidFill>
            </a:endParaRPr>
          </a:p>
        </p:txBody>
      </p:sp>
      <p:sp>
        <p:nvSpPr>
          <p:cNvPr id="5" name="Footer Placeholder 4"/>
          <p:cNvSpPr>
            <a:spLocks noGrp="1"/>
          </p:cNvSpPr>
          <p:nvPr>
            <p:ph type="ftr" sz="quarter" idx="3"/>
          </p:nvPr>
        </p:nvSpPr>
        <p:spPr>
          <a:xfrm>
            <a:off x="250825" y="6697681"/>
            <a:ext cx="2989028" cy="154800"/>
          </a:xfrm>
          <a:prstGeom prst="rect">
            <a:avLst/>
          </a:prstGeom>
        </p:spPr>
        <p:txBody>
          <a:bodyPr vert="horz" lIns="0" tIns="0" rIns="0" bIns="0" rtlCol="0" anchor="t" anchorCtr="0"/>
          <a:lstStyle>
            <a:lvl1pPr algn="l">
              <a:defRPr sz="750" b="1">
                <a:solidFill>
                  <a:schemeClr val="tx1"/>
                </a:solidFill>
              </a:defRPr>
            </a:lvl1pPr>
          </a:lstStyle>
          <a:p>
            <a:endParaRPr lang="en-GB" dirty="0">
              <a:solidFill>
                <a:srgbClr val="333333"/>
              </a:solidFill>
            </a:endParaRPr>
          </a:p>
        </p:txBody>
      </p:sp>
      <p:sp>
        <p:nvSpPr>
          <p:cNvPr id="6" name="Slide Number Placeholder 5"/>
          <p:cNvSpPr>
            <a:spLocks noGrp="1"/>
          </p:cNvSpPr>
          <p:nvPr>
            <p:ph type="sldNum" sz="quarter" idx="4"/>
          </p:nvPr>
        </p:nvSpPr>
        <p:spPr>
          <a:xfrm>
            <a:off x="250823" y="6517926"/>
            <a:ext cx="240231" cy="179755"/>
          </a:xfrm>
          <a:prstGeom prst="rect">
            <a:avLst/>
          </a:prstGeom>
        </p:spPr>
        <p:txBody>
          <a:bodyPr vert="horz" lIns="0" tIns="0" rIns="0" bIns="0" rtlCol="0" anchor="t" anchorCtr="0"/>
          <a:lstStyle>
            <a:lvl1pPr algn="l">
              <a:defRPr sz="700">
                <a:solidFill>
                  <a:schemeClr val="tx1"/>
                </a:solidFill>
              </a:defRPr>
            </a:lvl1pPr>
          </a:lstStyle>
          <a:p>
            <a:fld id="{5BA07366-CB75-4AA8-9E5B-928B849F427C}" type="slidenum">
              <a:rPr lang="en-GB" smtClean="0">
                <a:solidFill>
                  <a:srgbClr val="333333"/>
                </a:solidFill>
              </a:rPr>
              <a:pPr/>
              <a:t>‹#›</a:t>
            </a:fld>
            <a:endParaRPr lang="en-GB" dirty="0">
              <a:solidFill>
                <a:srgbClr val="333333"/>
              </a:solidFill>
            </a:endParaRPr>
          </a:p>
        </p:txBody>
      </p:sp>
      <p:sp>
        <p:nvSpPr>
          <p:cNvPr id="11" name="TextBox 10"/>
          <p:cNvSpPr txBox="1"/>
          <p:nvPr/>
        </p:nvSpPr>
        <p:spPr>
          <a:xfrm>
            <a:off x="491055" y="6517926"/>
            <a:ext cx="732573" cy="107722"/>
          </a:xfrm>
          <a:prstGeom prst="rect">
            <a:avLst/>
          </a:prstGeom>
          <a:noFill/>
        </p:spPr>
        <p:txBody>
          <a:bodyPr wrap="none" lIns="0" tIns="0" rIns="0" bIns="0" rtlCol="0">
            <a:spAutoFit/>
          </a:bodyPr>
          <a:lstStyle/>
          <a:p>
            <a:r>
              <a:rPr lang="en-GB" sz="700" dirty="0" smtClean="0">
                <a:solidFill>
                  <a:srgbClr val="333333"/>
                </a:solidFill>
              </a:rPr>
              <a:t>DNV GL © 2014</a:t>
            </a:r>
            <a:endParaRPr lang="en-GB" sz="700" dirty="0">
              <a:solidFill>
                <a:srgbClr val="333333"/>
              </a:solidFill>
            </a:endParaRPr>
          </a:p>
        </p:txBody>
      </p:sp>
      <p:cxnSp>
        <p:nvCxnSpPr>
          <p:cNvPr id="15" name="Straight Connector 14"/>
          <p:cNvCxnSpPr/>
          <p:nvPr/>
        </p:nvCxnSpPr>
        <p:spPr>
          <a:xfrm>
            <a:off x="0" y="943200"/>
            <a:ext cx="8892481"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bmkConfidentiality2"/>
          <p:cNvSpPr/>
          <p:nvPr/>
        </p:nvSpPr>
        <p:spPr>
          <a:xfrm>
            <a:off x="250822" y="6112089"/>
            <a:ext cx="2845013" cy="1603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ct val="113000"/>
              </a:lnSpc>
              <a:spcBef>
                <a:spcPts val="600"/>
              </a:spcBef>
            </a:pPr>
            <a:endParaRPr lang="en-GB" sz="750" b="1" dirty="0" smtClean="0">
              <a:solidFill>
                <a:srgbClr val="333333"/>
              </a:solidFill>
            </a:endParaRPr>
          </a:p>
        </p:txBody>
      </p:sp>
      <p:sp>
        <p:nvSpPr>
          <p:cNvPr id="12" name="bmkDraft2"/>
          <p:cNvSpPr txBox="1">
            <a:spLocks noChangeArrowheads="1"/>
          </p:cNvSpPr>
          <p:nvPr/>
        </p:nvSpPr>
        <p:spPr bwMode="auto">
          <a:xfrm>
            <a:off x="3811588" y="6012000"/>
            <a:ext cx="1511300" cy="238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endParaRPr lang="en-GB" altLang="ja-JP" sz="1600" cap="all" dirty="0">
              <a:solidFill>
                <a:srgbClr val="C4262E"/>
              </a:solidFill>
              <a:ea typeface="ＭＳ Ｐゴシック" charset="-128"/>
              <a:cs typeface="Arial" charset="0"/>
            </a:endParaRPr>
          </a:p>
        </p:txBody>
      </p:sp>
      <p:sp>
        <p:nvSpPr>
          <p:cNvPr id="14" name="bmkFld2Date"/>
          <p:cNvSpPr txBox="1">
            <a:spLocks noChangeArrowheads="1"/>
          </p:cNvSpPr>
          <p:nvPr/>
        </p:nvSpPr>
        <p:spPr bwMode="auto">
          <a:xfrm>
            <a:off x="1692000" y="6519600"/>
            <a:ext cx="2805388"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spcBef>
                <a:spcPct val="50000"/>
              </a:spcBef>
            </a:pPr>
            <a:endParaRPr lang="en-GB" altLang="ja-JP" sz="700" dirty="0">
              <a:solidFill>
                <a:srgbClr val="333333"/>
              </a:solidFill>
              <a:ea typeface="ＭＳ Ｐゴシック" charset="-128"/>
              <a:cs typeface="Arial" charset="0"/>
            </a:endParaRPr>
          </a:p>
        </p:txBody>
      </p:sp>
    </p:spTree>
    <p:extLst>
      <p:ext uri="{BB962C8B-B14F-4D97-AF65-F5344CB8AC3E}">
        <p14:creationId xmlns:p14="http://schemas.microsoft.com/office/powerpoint/2010/main" val="11875772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dt="0"/>
  <p:txStyles>
    <p:titleStyle>
      <a:lvl1pPr algn="l" defTabSz="914400" rtl="0" eaLnBrk="1" latinLnBrk="0" hangingPunct="1">
        <a:spcBef>
          <a:spcPct val="0"/>
        </a:spcBef>
        <a:buNone/>
        <a:defRPr sz="1800" b="1" kern="1200">
          <a:solidFill>
            <a:schemeClr val="accent4"/>
          </a:solidFill>
          <a:latin typeface="+mj-lt"/>
          <a:ea typeface="+mj-ea"/>
          <a:cs typeface="+mj-cs"/>
        </a:defRPr>
      </a:lvl1pPr>
    </p:titleStyle>
    <p:bodyStyle>
      <a:lvl1pPr marL="180000" indent="-180000" algn="l" defTabSz="914400" rtl="0" eaLnBrk="1" latinLnBrk="0" hangingPunct="1">
        <a:lnSpc>
          <a:spcPct val="114000"/>
        </a:lnSpc>
        <a:spcBef>
          <a:spcPts val="600"/>
        </a:spcBef>
        <a:buClr>
          <a:srgbClr val="3F9C35"/>
        </a:buClr>
        <a:buFont typeface="Wingdings" panose="05000000000000000000" pitchFamily="2" charset="2"/>
        <a:buChar char="§"/>
        <a:defRPr sz="1600" b="0" kern="1200">
          <a:solidFill>
            <a:schemeClr val="tx1"/>
          </a:solidFill>
          <a:latin typeface="+mn-lt"/>
          <a:ea typeface="+mn-ea"/>
          <a:cs typeface="+mn-cs"/>
        </a:defRPr>
      </a:lvl1pPr>
      <a:lvl2pPr marL="396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2pPr>
      <a:lvl3pPr marL="612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3pPr>
      <a:lvl4pPr marL="828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4pPr>
      <a:lvl5pPr marL="1044000" indent="-198000" algn="l" defTabSz="914400" rtl="0" eaLnBrk="1" latinLnBrk="0" hangingPunct="1">
        <a:lnSpc>
          <a:spcPct val="114000"/>
        </a:lnSpc>
        <a:spcBef>
          <a:spcPts val="600"/>
        </a:spcBef>
        <a:buClr>
          <a:srgbClr val="3F9C35"/>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12.jpeg"/><Relationship Id="rId4" Type="http://schemas.openxmlformats.org/officeDocument/2006/relationships/image" Target="../media/image3.jpeg"/><Relationship Id="rId9"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hyperlink" Target="mailto:jasper.lemmens@dnvgl.com"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mailto:jasper.lemmens@dnvgl.com" TargetMode="External"/><Relationship Id="rId7"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nl-NL" sz="2400" dirty="0"/>
              <a:t>Nationaal Actieplan Zonnestroom</a:t>
            </a:r>
          </a:p>
        </p:txBody>
      </p:sp>
      <p:sp>
        <p:nvSpPr>
          <p:cNvPr id="3" name="Subtitle 2"/>
          <p:cNvSpPr>
            <a:spLocks noGrp="1"/>
          </p:cNvSpPr>
          <p:nvPr>
            <p:ph type="subTitle" idx="1"/>
          </p:nvPr>
        </p:nvSpPr>
        <p:spPr>
          <a:xfrm>
            <a:off x="250825" y="2420888"/>
            <a:ext cx="6445250" cy="1368152"/>
          </a:xfrm>
        </p:spPr>
        <p:txBody>
          <a:bodyPr/>
          <a:lstStyle/>
          <a:p>
            <a:r>
              <a:rPr lang="nl-NL" sz="1800" dirty="0" smtClean="0"/>
              <a:t>Workshop </a:t>
            </a:r>
            <a:r>
              <a:rPr lang="nl-NL" sz="1800" dirty="0" err="1" smtClean="0"/>
              <a:t>SunDay</a:t>
            </a:r>
            <a:r>
              <a:rPr lang="nl-NL" sz="1800" dirty="0" smtClean="0"/>
              <a:t> 2014</a:t>
            </a:r>
          </a:p>
          <a:p>
            <a:endParaRPr lang="nl-NL" sz="1400" dirty="0" smtClean="0"/>
          </a:p>
          <a:p>
            <a:r>
              <a:rPr lang="nl-NL" sz="1400" dirty="0" smtClean="0"/>
              <a:t>19 november 2014, </a:t>
            </a:r>
            <a:r>
              <a:rPr lang="nl-NL" sz="1400" dirty="0" err="1" smtClean="0"/>
              <a:t>Burger’s</a:t>
            </a:r>
            <a:r>
              <a:rPr lang="nl-NL" sz="1400" dirty="0" smtClean="0"/>
              <a:t> Zoo Arnhem</a:t>
            </a:r>
            <a:endParaRPr lang="nl-NL" sz="1400" dirty="0"/>
          </a:p>
        </p:txBody>
      </p:sp>
      <p:pic>
        <p:nvPicPr>
          <p:cNvPr id="14" name="Picture 1" descr="J:\Solar\Nationaal Actieplan Zonnestroom 2012\Stuurgroep\026009_mastervolt_logo_rgb_pay_off.jpg"/>
          <p:cNvPicPr>
            <a:picLocks noChangeAspect="1" noChangeArrowheads="1"/>
          </p:cNvPicPr>
          <p:nvPr/>
        </p:nvPicPr>
        <p:blipFill>
          <a:blip r:embed="rId3" cstate="print"/>
          <a:srcRect/>
          <a:stretch>
            <a:fillRect/>
          </a:stretch>
        </p:blipFill>
        <p:spPr bwMode="auto">
          <a:xfrm>
            <a:off x="6792378" y="4733029"/>
            <a:ext cx="1804158" cy="559061"/>
          </a:xfrm>
          <a:prstGeom prst="rect">
            <a:avLst/>
          </a:prstGeom>
          <a:noFill/>
        </p:spPr>
      </p:pic>
      <p:pic>
        <p:nvPicPr>
          <p:cNvPr id="15" name="Picture 2"/>
          <p:cNvPicPr>
            <a:picLocks noChangeAspect="1" noChangeArrowheads="1"/>
          </p:cNvPicPr>
          <p:nvPr/>
        </p:nvPicPr>
        <p:blipFill>
          <a:blip r:embed="rId4" cstate="print"/>
          <a:srcRect/>
          <a:stretch>
            <a:fillRect/>
          </a:stretch>
        </p:blipFill>
        <p:spPr bwMode="auto">
          <a:xfrm>
            <a:off x="2846487" y="5395364"/>
            <a:ext cx="962025" cy="723900"/>
          </a:xfrm>
          <a:prstGeom prst="rect">
            <a:avLst/>
          </a:prstGeom>
          <a:noFill/>
          <a:ln w="9525">
            <a:noFill/>
            <a:miter lim="800000"/>
            <a:headEnd/>
            <a:tailEnd/>
          </a:ln>
          <a:effectLst/>
        </p:spPr>
      </p:pic>
      <p:pic>
        <p:nvPicPr>
          <p:cNvPr id="16" name="Picture 2" descr="C:\Users\jaslem\Documents\Projecten\Nationaal Actieplan Zonnestroom 2013- 74104266\Logo's\logo TKI Solar Energy.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40560" y="5509129"/>
            <a:ext cx="2287033" cy="49776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jaslem\Documents\Foto's en plaatjes\Logo's\DNV_GL_LOGO_RGB-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8832" y="5509129"/>
            <a:ext cx="1781942" cy="47377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Netbeheer Logo, Klik op dit logo om terug te keren naar de homepagi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06346" y="4744405"/>
            <a:ext cx="2254294" cy="4847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Stichting Monitoring Zonnestro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5517" y="5517232"/>
            <a:ext cx="1704843" cy="52799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www.utrecht-network.org/en/images/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568" y="4738174"/>
            <a:ext cx="1828800" cy="5057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pbs.twimg.com/profile_images/1247104825/Holland-Solar-Logo-RGB-groot.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4105" t="19306" r="14886" b="19242"/>
          <a:stretch/>
        </p:blipFill>
        <p:spPr bwMode="auto">
          <a:xfrm>
            <a:off x="5281693" y="4607964"/>
            <a:ext cx="1318119" cy="83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653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Nationaal</a:t>
            </a:r>
            <a:r>
              <a:rPr lang="en-GB" dirty="0"/>
              <a:t> </a:t>
            </a:r>
            <a:r>
              <a:rPr lang="en-GB" dirty="0" err="1"/>
              <a:t>Actieplan</a:t>
            </a:r>
            <a:r>
              <a:rPr lang="en-GB" dirty="0"/>
              <a:t> </a:t>
            </a:r>
            <a:r>
              <a:rPr lang="en-GB" dirty="0" err="1"/>
              <a:t>Zonnestroom</a:t>
            </a:r>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pPr/>
              <a:t>10</a:t>
            </a:fld>
            <a:endParaRPr lang="en-GB" dirty="0"/>
          </a:p>
        </p:txBody>
      </p:sp>
      <p:sp>
        <p:nvSpPr>
          <p:cNvPr id="3" name="Text Placeholder 2"/>
          <p:cNvSpPr>
            <a:spLocks noGrp="1"/>
          </p:cNvSpPr>
          <p:nvPr>
            <p:ph type="body" sz="quarter" idx="13"/>
          </p:nvPr>
        </p:nvSpPr>
        <p:spPr/>
        <p:txBody>
          <a:bodyPr/>
          <a:lstStyle/>
          <a:p>
            <a:endParaRPr lang="en-GB" dirty="0"/>
          </a:p>
        </p:txBody>
      </p:sp>
      <p:sp>
        <p:nvSpPr>
          <p:cNvPr id="4" name="Text Placeholder 3"/>
          <p:cNvSpPr>
            <a:spLocks noGrp="1"/>
          </p:cNvSpPr>
          <p:nvPr>
            <p:ph type="body" sz="quarter" idx="14"/>
          </p:nvPr>
        </p:nvSpPr>
        <p:spPr/>
        <p:txBody>
          <a:bodyPr/>
          <a:lstStyle/>
          <a:p>
            <a:r>
              <a:rPr lang="en-GB" dirty="0" smtClean="0">
                <a:hlinkClick r:id="rId3"/>
              </a:rPr>
              <a:t>Bas.Vet@dnvgl.com</a:t>
            </a:r>
            <a:r>
              <a:rPr lang="en-GB" dirty="0" smtClean="0"/>
              <a:t>	</a:t>
            </a:r>
            <a:endParaRPr lang="en-GB" dirty="0"/>
          </a:p>
        </p:txBody>
      </p:sp>
      <p:sp>
        <p:nvSpPr>
          <p:cNvPr id="5" name="Text Placeholder 4"/>
          <p:cNvSpPr>
            <a:spLocks noGrp="1"/>
          </p:cNvSpPr>
          <p:nvPr>
            <p:ph type="body" sz="quarter" idx="15"/>
          </p:nvPr>
        </p:nvSpPr>
        <p:spPr/>
        <p:txBody>
          <a:bodyPr/>
          <a:lstStyle/>
          <a:p>
            <a:r>
              <a:rPr lang="en-GB" dirty="0" smtClean="0"/>
              <a:t>+31 (0)26 356 2836</a:t>
            </a:r>
            <a:endParaRPr lang="en-GB" dirty="0"/>
          </a:p>
        </p:txBody>
      </p:sp>
    </p:spTree>
    <p:extLst>
      <p:ext uri="{BB962C8B-B14F-4D97-AF65-F5344CB8AC3E}">
        <p14:creationId xmlns:p14="http://schemas.microsoft.com/office/powerpoint/2010/main" val="32816502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268761"/>
            <a:ext cx="7777559" cy="1298228"/>
          </a:xfrm>
        </p:spPr>
        <p:txBody>
          <a:bodyPr/>
          <a:lstStyle/>
          <a:p>
            <a:r>
              <a:rPr lang="nl-NL" dirty="0"/>
              <a:t>ACTIES UIT HET </a:t>
            </a:r>
            <a:br>
              <a:rPr lang="nl-NL" dirty="0"/>
            </a:br>
            <a:r>
              <a:rPr lang="nl-NL" dirty="0"/>
              <a:t/>
            </a:r>
            <a:br>
              <a:rPr lang="nl-NL" dirty="0"/>
            </a:br>
            <a:r>
              <a:rPr lang="nl-NL" dirty="0"/>
              <a:t>NATIONAAL ACTIEPLAN ZONNESTROOM</a:t>
            </a:r>
            <a:br>
              <a:rPr lang="nl-NL" dirty="0"/>
            </a:br>
            <a:r>
              <a:rPr lang="nl-NL" dirty="0"/>
              <a:t/>
            </a:r>
            <a:br>
              <a:rPr lang="nl-NL" dirty="0"/>
            </a:br>
            <a:r>
              <a:rPr lang="nl-NL" dirty="0" smtClean="0"/>
              <a:t>deel </a:t>
            </a:r>
            <a:r>
              <a:rPr lang="nl-NL" dirty="0"/>
              <a:t>1</a:t>
            </a:r>
            <a:br>
              <a:rPr lang="nl-NL" dirty="0"/>
            </a:br>
            <a:endParaRPr lang="nl-NL" dirty="0"/>
          </a:p>
        </p:txBody>
      </p:sp>
      <p:sp>
        <p:nvSpPr>
          <p:cNvPr id="3" name="Slide Number Placeholder 2"/>
          <p:cNvSpPr>
            <a:spLocks noGrp="1"/>
          </p:cNvSpPr>
          <p:nvPr>
            <p:ph type="sldNum" sz="quarter" idx="12"/>
          </p:nvPr>
        </p:nvSpPr>
        <p:spPr/>
        <p:txBody>
          <a:bodyPr/>
          <a:lstStyle/>
          <a:p>
            <a:fld id="{5BA07366-CB75-4AA8-9E5B-928B849F427C}" type="slidenum">
              <a:rPr lang="nl-NL" smtClean="0"/>
              <a:t>11</a:t>
            </a:fld>
            <a:endParaRPr lang="nl-NL" dirty="0"/>
          </a:p>
        </p:txBody>
      </p:sp>
    </p:spTree>
    <p:extLst>
      <p:ext uri="{BB962C8B-B14F-4D97-AF65-F5344CB8AC3E}">
        <p14:creationId xmlns:p14="http://schemas.microsoft.com/office/powerpoint/2010/main" val="3337275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4: Informatievoorziening</a:t>
            </a:r>
            <a:endParaRPr lang="nl-NL" dirty="0"/>
          </a:p>
        </p:txBody>
      </p:sp>
      <p:sp>
        <p:nvSpPr>
          <p:cNvPr id="3" name="Content Placeholder 2"/>
          <p:cNvSpPr>
            <a:spLocks noGrp="1"/>
          </p:cNvSpPr>
          <p:nvPr>
            <p:ph idx="1"/>
          </p:nvPr>
        </p:nvSpPr>
        <p:spPr>
          <a:xfrm>
            <a:off x="152400" y="1340768"/>
            <a:ext cx="7299920" cy="1501848"/>
          </a:xfrm>
        </p:spPr>
        <p:txBody>
          <a:bodyPr/>
          <a:lstStyle/>
          <a:p>
            <a:pPr marL="1257300" indent="-1171575">
              <a:buNone/>
            </a:pPr>
            <a:r>
              <a:rPr lang="nl-NL" dirty="0" smtClean="0"/>
              <a:t>Barrière:	</a:t>
            </a:r>
            <a:r>
              <a:rPr lang="nl-NL" dirty="0"/>
              <a:t>Voor consumenten is het onduidelijk hoe zij aan onafhankelijke en betrouwbare informatie komen</a:t>
            </a:r>
            <a:endParaRPr lang="nl-NL" sz="1600" dirty="0" smtClean="0"/>
          </a:p>
          <a:p>
            <a:pPr marL="1257300" indent="-1171575">
              <a:buNone/>
            </a:pPr>
            <a:r>
              <a:rPr lang="nl-NL" dirty="0" smtClean="0"/>
              <a:t>Actie:	</a:t>
            </a:r>
            <a:r>
              <a:rPr lang="nl-NL" dirty="0"/>
              <a:t>Het oprichten van een Portaal </a:t>
            </a:r>
            <a:r>
              <a:rPr lang="nl-NL" dirty="0" smtClean="0"/>
              <a:t>Zonnestroom: opgericht in 2014 als onderdeel van website Milieu Centraal</a:t>
            </a:r>
            <a:endParaRPr lang="nl-NL" sz="1600" dirty="0"/>
          </a:p>
        </p:txBody>
      </p:sp>
      <p:sp>
        <p:nvSpPr>
          <p:cNvPr id="7" name="Slide Number Placeholder 6"/>
          <p:cNvSpPr>
            <a:spLocks noGrp="1"/>
          </p:cNvSpPr>
          <p:nvPr>
            <p:ph type="sldNum" sz="quarter" idx="12"/>
          </p:nvPr>
        </p:nvSpPr>
        <p:spPr/>
        <p:txBody>
          <a:bodyPr/>
          <a:lstStyle/>
          <a:p>
            <a:fld id="{5BA07366-CB75-4AA8-9E5B-928B849F427C}" type="slidenum">
              <a:rPr lang="nl-NL" smtClean="0"/>
              <a:t>12</a:t>
            </a:fld>
            <a:endParaRPr lang="nl-NL"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905775"/>
            <a:ext cx="4896544" cy="323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896743"/>
            <a:ext cx="1827730" cy="1555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550535"/>
            <a:ext cx="1827730" cy="1542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77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a:t>
            </a:r>
            <a:r>
              <a:rPr lang="nl-NL" dirty="0"/>
              <a:t>5</a:t>
            </a:r>
            <a:r>
              <a:rPr lang="nl-NL" dirty="0" smtClean="0"/>
              <a:t>: Verzekering</a:t>
            </a:r>
            <a:endParaRPr lang="nl-NL" dirty="0"/>
          </a:p>
        </p:txBody>
      </p:sp>
      <p:sp>
        <p:nvSpPr>
          <p:cNvPr id="3" name="Content Placeholder 2"/>
          <p:cNvSpPr>
            <a:spLocks noGrp="1"/>
          </p:cNvSpPr>
          <p:nvPr>
            <p:ph idx="1"/>
          </p:nvPr>
        </p:nvSpPr>
        <p:spPr>
          <a:xfrm>
            <a:off x="152400" y="1340768"/>
            <a:ext cx="7299920" cy="2664296"/>
          </a:xfrm>
        </p:spPr>
        <p:txBody>
          <a:bodyPr/>
          <a:lstStyle/>
          <a:p>
            <a:pPr marL="1257300" indent="-1171575">
              <a:buNone/>
            </a:pPr>
            <a:r>
              <a:rPr lang="nl-NL" dirty="0" smtClean="0"/>
              <a:t>Barrière:	</a:t>
            </a:r>
            <a:r>
              <a:rPr lang="nl-NL" dirty="0"/>
              <a:t>Er is blijvende onbekendheid onder welke verzekering zonne-energiesystemen vallen in geval van schade aan het zonnestroomsysteem dan wel veroorzaakt door het </a:t>
            </a:r>
            <a:r>
              <a:rPr lang="nl-NL" dirty="0" smtClean="0"/>
              <a:t>zonnestroomsysteem</a:t>
            </a:r>
          </a:p>
          <a:p>
            <a:pPr marL="1257300" indent="-1171575">
              <a:buNone/>
            </a:pPr>
            <a:r>
              <a:rPr lang="nl-NL" dirty="0" smtClean="0"/>
              <a:t>Actie:	</a:t>
            </a:r>
            <a:r>
              <a:rPr lang="nl-NL" dirty="0"/>
              <a:t>Bij het Portaal Zonnestroom </a:t>
            </a:r>
            <a:r>
              <a:rPr lang="nl-NL" dirty="0" smtClean="0"/>
              <a:t>moet (meer) </a:t>
            </a:r>
            <a:r>
              <a:rPr lang="nl-NL" dirty="0"/>
              <a:t>informatie beschikbaar </a:t>
            </a:r>
            <a:r>
              <a:rPr lang="nl-NL" dirty="0" smtClean="0"/>
              <a:t>komen over </a:t>
            </a:r>
            <a:r>
              <a:rPr lang="nl-NL" dirty="0"/>
              <a:t>de aandachtspunten bij verzekeringen van zonne-energiesystemen voor particulieren, bedrijven en coöperaties zowel voor eigendom als lease.</a:t>
            </a:r>
            <a:endParaRPr lang="nl-NL" sz="1600" dirty="0"/>
          </a:p>
        </p:txBody>
      </p:sp>
      <p:sp>
        <p:nvSpPr>
          <p:cNvPr id="7" name="Slide Number Placeholder 6"/>
          <p:cNvSpPr>
            <a:spLocks noGrp="1"/>
          </p:cNvSpPr>
          <p:nvPr>
            <p:ph type="sldNum" sz="quarter" idx="12"/>
          </p:nvPr>
        </p:nvSpPr>
        <p:spPr/>
        <p:txBody>
          <a:bodyPr/>
          <a:lstStyle/>
          <a:p>
            <a:fld id="{5BA07366-CB75-4AA8-9E5B-928B849F427C}" type="slidenum">
              <a:rPr lang="nl-NL" smtClean="0"/>
              <a:t>13</a:t>
            </a:fld>
            <a:endParaRPr lang="nl-NL" dirty="0"/>
          </a:p>
        </p:txBody>
      </p:sp>
    </p:spTree>
    <p:extLst>
      <p:ext uri="{BB962C8B-B14F-4D97-AF65-F5344CB8AC3E}">
        <p14:creationId xmlns:p14="http://schemas.microsoft.com/office/powerpoint/2010/main" val="544269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6: Waarde bij verhuizing</a:t>
            </a:r>
            <a:endParaRPr lang="nl-NL" dirty="0"/>
          </a:p>
        </p:txBody>
      </p:sp>
      <p:sp>
        <p:nvSpPr>
          <p:cNvPr id="3" name="Content Placeholder 2"/>
          <p:cNvSpPr>
            <a:spLocks noGrp="1"/>
          </p:cNvSpPr>
          <p:nvPr>
            <p:ph idx="1"/>
          </p:nvPr>
        </p:nvSpPr>
        <p:spPr>
          <a:xfrm>
            <a:off x="152400" y="1340768"/>
            <a:ext cx="7299920" cy="2664296"/>
          </a:xfrm>
        </p:spPr>
        <p:txBody>
          <a:bodyPr/>
          <a:lstStyle/>
          <a:p>
            <a:pPr marL="1257300" indent="-1171575">
              <a:buNone/>
            </a:pPr>
            <a:r>
              <a:rPr lang="nl-NL" dirty="0" smtClean="0"/>
              <a:t>Barrière:	</a:t>
            </a:r>
            <a:r>
              <a:rPr lang="nl-NL" dirty="0"/>
              <a:t>Het is nu niet vastgelegd hoe de waarde van een bestaand zonne-energiesysteem bepaald kan worden, bijvoorbeeld of het systeem bij het roerend of onroerend goed hoort</a:t>
            </a:r>
            <a:endParaRPr lang="nl-NL" dirty="0" smtClean="0"/>
          </a:p>
          <a:p>
            <a:pPr marL="1257300" indent="-1171575">
              <a:buNone/>
            </a:pPr>
            <a:r>
              <a:rPr lang="nl-NL" dirty="0" smtClean="0"/>
              <a:t>Actie:	</a:t>
            </a:r>
            <a:r>
              <a:rPr lang="nl-NL" dirty="0"/>
              <a:t>Bereik overeenstemming over de waardebepaling: uitgangspunt is het berekenen van (resterende) verdiencapaciteit</a:t>
            </a:r>
            <a:r>
              <a:rPr lang="nl-NL" dirty="0" smtClean="0"/>
              <a:t>.</a:t>
            </a:r>
            <a:endParaRPr lang="nl-NL" sz="1600" dirty="0"/>
          </a:p>
        </p:txBody>
      </p:sp>
      <p:sp>
        <p:nvSpPr>
          <p:cNvPr id="7" name="Slide Number Placeholder 6"/>
          <p:cNvSpPr>
            <a:spLocks noGrp="1"/>
          </p:cNvSpPr>
          <p:nvPr>
            <p:ph type="sldNum" sz="quarter" idx="12"/>
          </p:nvPr>
        </p:nvSpPr>
        <p:spPr/>
        <p:txBody>
          <a:bodyPr/>
          <a:lstStyle/>
          <a:p>
            <a:fld id="{5BA07366-CB75-4AA8-9E5B-928B849F427C}" type="slidenum">
              <a:rPr lang="nl-NL" smtClean="0"/>
              <a:t>14</a:t>
            </a:fld>
            <a:endParaRPr lang="nl-NL" dirty="0"/>
          </a:p>
        </p:txBody>
      </p:sp>
    </p:spTree>
    <p:extLst>
      <p:ext uri="{BB962C8B-B14F-4D97-AF65-F5344CB8AC3E}">
        <p14:creationId xmlns:p14="http://schemas.microsoft.com/office/powerpoint/2010/main" val="40795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268761"/>
            <a:ext cx="7777559" cy="1298228"/>
          </a:xfrm>
        </p:spPr>
        <p:txBody>
          <a:bodyPr/>
          <a:lstStyle/>
          <a:p>
            <a:r>
              <a:rPr lang="nl-NL" dirty="0"/>
              <a:t>ACTIES UIT HET </a:t>
            </a:r>
            <a:br>
              <a:rPr lang="nl-NL" dirty="0"/>
            </a:br>
            <a:r>
              <a:rPr lang="nl-NL" dirty="0"/>
              <a:t/>
            </a:r>
            <a:br>
              <a:rPr lang="nl-NL" dirty="0"/>
            </a:br>
            <a:r>
              <a:rPr lang="nl-NL" dirty="0"/>
              <a:t>NATIONAAL ACTIEPLAN ZONNESTROOM</a:t>
            </a:r>
            <a:br>
              <a:rPr lang="nl-NL" dirty="0"/>
            </a:br>
            <a:r>
              <a:rPr lang="nl-NL" dirty="0"/>
              <a:t/>
            </a:r>
            <a:br>
              <a:rPr lang="nl-NL" dirty="0"/>
            </a:br>
            <a:r>
              <a:rPr lang="nl-NL" dirty="0" smtClean="0"/>
              <a:t>deel 2</a:t>
            </a:r>
            <a:r>
              <a:rPr lang="nl-NL" dirty="0"/>
              <a:t/>
            </a:r>
            <a:br>
              <a:rPr lang="nl-NL" dirty="0"/>
            </a:br>
            <a:endParaRPr lang="nl-NL" dirty="0"/>
          </a:p>
        </p:txBody>
      </p:sp>
      <p:sp>
        <p:nvSpPr>
          <p:cNvPr id="3" name="Slide Number Placeholder 2"/>
          <p:cNvSpPr>
            <a:spLocks noGrp="1"/>
          </p:cNvSpPr>
          <p:nvPr>
            <p:ph type="sldNum" sz="quarter" idx="12"/>
          </p:nvPr>
        </p:nvSpPr>
        <p:spPr/>
        <p:txBody>
          <a:bodyPr/>
          <a:lstStyle/>
          <a:p>
            <a:fld id="{5BA07366-CB75-4AA8-9E5B-928B849F427C}" type="slidenum">
              <a:rPr lang="nl-NL" smtClean="0"/>
              <a:t>15</a:t>
            </a:fld>
            <a:endParaRPr lang="nl-NL" dirty="0"/>
          </a:p>
        </p:txBody>
      </p:sp>
    </p:spTree>
    <p:extLst>
      <p:ext uri="{BB962C8B-B14F-4D97-AF65-F5344CB8AC3E}">
        <p14:creationId xmlns:p14="http://schemas.microsoft.com/office/powerpoint/2010/main" val="2380474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8:</a:t>
            </a:r>
            <a:br>
              <a:rPr lang="nl-NL" dirty="0" smtClean="0"/>
            </a:br>
            <a:r>
              <a:rPr lang="nl-NL" dirty="0" smtClean="0"/>
              <a:t>Aansluiting </a:t>
            </a:r>
            <a:r>
              <a:rPr lang="nl-NL" dirty="0"/>
              <a:t>met netwerk</a:t>
            </a:r>
          </a:p>
        </p:txBody>
      </p:sp>
      <p:sp>
        <p:nvSpPr>
          <p:cNvPr id="3" name="Content Placeholder 2"/>
          <p:cNvSpPr>
            <a:spLocks noGrp="1"/>
          </p:cNvSpPr>
          <p:nvPr>
            <p:ph idx="1"/>
          </p:nvPr>
        </p:nvSpPr>
        <p:spPr>
          <a:xfrm>
            <a:off x="152400" y="1340768"/>
            <a:ext cx="7299920" cy="2664296"/>
          </a:xfrm>
        </p:spPr>
        <p:txBody>
          <a:bodyPr/>
          <a:lstStyle/>
          <a:p>
            <a:pPr marL="1257300" indent="-1171575">
              <a:buNone/>
            </a:pPr>
            <a:r>
              <a:rPr lang="nl-NL" dirty="0" smtClean="0"/>
              <a:t>Barrière:	</a:t>
            </a:r>
            <a:r>
              <a:rPr lang="nl-NL" dirty="0"/>
              <a:t>Het bijhouden van de totale capaciteit van zonnestroom in Nederland gebeurt </a:t>
            </a:r>
            <a:r>
              <a:rPr lang="nl-NL" dirty="0" smtClean="0"/>
              <a:t>onvolledig. </a:t>
            </a:r>
            <a:r>
              <a:rPr lang="nl-NL" dirty="0"/>
              <a:t>Systeemeigenaren worden niet gemotiveerd om een zonnestroomsysteem aan te melden bij de netbeheerder. </a:t>
            </a:r>
            <a:endParaRPr lang="nl-NL" dirty="0" smtClean="0"/>
          </a:p>
          <a:p>
            <a:pPr marL="1257300" indent="-1171575">
              <a:buNone/>
            </a:pPr>
            <a:r>
              <a:rPr lang="nl-NL" dirty="0" smtClean="0"/>
              <a:t>Actie:	</a:t>
            </a:r>
            <a:r>
              <a:rPr lang="nl-NL" dirty="0"/>
              <a:t>Stimuleer het aanmelden van een zonnestroomsysteem en blijf communiceren over het aanmelden van een zonnestroomsysteem. De uitrol van slimme meters draagt bij omdat ze de netbeheerder op een mogelijk zonnestroomsysteem kunnen attenderen.</a:t>
            </a:r>
            <a:endParaRPr lang="nl-NL" sz="1600" dirty="0"/>
          </a:p>
        </p:txBody>
      </p:sp>
      <p:sp>
        <p:nvSpPr>
          <p:cNvPr id="7" name="Slide Number Placeholder 6"/>
          <p:cNvSpPr>
            <a:spLocks noGrp="1"/>
          </p:cNvSpPr>
          <p:nvPr>
            <p:ph type="sldNum" sz="quarter" idx="12"/>
          </p:nvPr>
        </p:nvSpPr>
        <p:spPr/>
        <p:txBody>
          <a:bodyPr/>
          <a:lstStyle/>
          <a:p>
            <a:fld id="{5BA07366-CB75-4AA8-9E5B-928B849F427C}" type="slidenum">
              <a:rPr lang="nl-NL" smtClean="0"/>
              <a:t>16</a:t>
            </a:fld>
            <a:endParaRPr lang="nl-NL" dirty="0"/>
          </a:p>
        </p:txBody>
      </p:sp>
    </p:spTree>
    <p:extLst>
      <p:ext uri="{BB962C8B-B14F-4D97-AF65-F5344CB8AC3E}">
        <p14:creationId xmlns:p14="http://schemas.microsoft.com/office/powerpoint/2010/main" val="313864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9: Monitoring</a:t>
            </a:r>
            <a:endParaRPr lang="nl-NL" dirty="0"/>
          </a:p>
        </p:txBody>
      </p:sp>
      <p:sp>
        <p:nvSpPr>
          <p:cNvPr id="3" name="Content Placeholder 2"/>
          <p:cNvSpPr>
            <a:spLocks noGrp="1"/>
          </p:cNvSpPr>
          <p:nvPr>
            <p:ph idx="1"/>
          </p:nvPr>
        </p:nvSpPr>
        <p:spPr>
          <a:xfrm>
            <a:off x="152400" y="1340768"/>
            <a:ext cx="7299920" cy="2664296"/>
          </a:xfrm>
        </p:spPr>
        <p:txBody>
          <a:bodyPr/>
          <a:lstStyle/>
          <a:p>
            <a:pPr marL="1257300" indent="-1171575">
              <a:buNone/>
            </a:pPr>
            <a:r>
              <a:rPr lang="nl-NL" dirty="0" smtClean="0"/>
              <a:t>Barrière:	</a:t>
            </a:r>
            <a:r>
              <a:rPr lang="nl-NL" dirty="0"/>
              <a:t>Monitoring wordt een standaard onderdeel van de zonnestroominstallatie. Dit stelt beheerders in staat om mogelijke problemen sneller te achterhalen. Om gegevens en systemen te kunnen vergelijken qua opbrengst is nog een volgende stap nodig. </a:t>
            </a:r>
            <a:endParaRPr lang="nl-NL" dirty="0" smtClean="0"/>
          </a:p>
          <a:p>
            <a:pPr marL="1257300" indent="-1171575">
              <a:buNone/>
            </a:pPr>
            <a:r>
              <a:rPr lang="nl-NL" dirty="0" smtClean="0"/>
              <a:t>Actie:	</a:t>
            </a:r>
            <a:r>
              <a:rPr lang="nl-NL" dirty="0"/>
              <a:t>Ontwikkel de logica waarmee systemen met elkaar kunnen worden vergeleken, waarbij de verschillen in situaties worden gerespecteerd.</a:t>
            </a:r>
            <a:endParaRPr lang="nl-NL" sz="1600" dirty="0"/>
          </a:p>
        </p:txBody>
      </p:sp>
      <p:sp>
        <p:nvSpPr>
          <p:cNvPr id="7" name="Slide Number Placeholder 6"/>
          <p:cNvSpPr>
            <a:spLocks noGrp="1"/>
          </p:cNvSpPr>
          <p:nvPr>
            <p:ph type="sldNum" sz="quarter" idx="12"/>
          </p:nvPr>
        </p:nvSpPr>
        <p:spPr/>
        <p:txBody>
          <a:bodyPr/>
          <a:lstStyle/>
          <a:p>
            <a:fld id="{5BA07366-CB75-4AA8-9E5B-928B849F427C}" type="slidenum">
              <a:rPr lang="nl-NL" smtClean="0"/>
              <a:t>17</a:t>
            </a:fld>
            <a:endParaRPr lang="nl-NL" dirty="0"/>
          </a:p>
        </p:txBody>
      </p:sp>
    </p:spTree>
    <p:extLst>
      <p:ext uri="{BB962C8B-B14F-4D97-AF65-F5344CB8AC3E}">
        <p14:creationId xmlns:p14="http://schemas.microsoft.com/office/powerpoint/2010/main" val="497104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10: Systeemkwaliteit</a:t>
            </a:r>
            <a:endParaRPr lang="nl-NL" dirty="0"/>
          </a:p>
        </p:txBody>
      </p:sp>
      <p:sp>
        <p:nvSpPr>
          <p:cNvPr id="3" name="Content Placeholder 2"/>
          <p:cNvSpPr>
            <a:spLocks noGrp="1"/>
          </p:cNvSpPr>
          <p:nvPr>
            <p:ph idx="1"/>
          </p:nvPr>
        </p:nvSpPr>
        <p:spPr>
          <a:xfrm>
            <a:off x="152400" y="1340768"/>
            <a:ext cx="7299920" cy="1501848"/>
          </a:xfrm>
        </p:spPr>
        <p:txBody>
          <a:bodyPr/>
          <a:lstStyle/>
          <a:p>
            <a:pPr marL="1257300" indent="-1171575">
              <a:buNone/>
            </a:pPr>
            <a:r>
              <a:rPr lang="nl-NL" dirty="0" smtClean="0"/>
              <a:t>Barrière:	</a:t>
            </a:r>
            <a:r>
              <a:rPr lang="nl-NL" dirty="0"/>
              <a:t>In Nederland bestaat geen verplichte afnametest op systeemkwaliteit. Systeem kwaliteit omvat het samengestelde geheel van kwaliteit van product, ontwerp, fabricage en installatie, zowel op de korte als lange termijn. Er is behoefte aan kwaliteitsborging voor hele systemen. </a:t>
            </a:r>
            <a:endParaRPr lang="nl-NL" dirty="0" smtClean="0"/>
          </a:p>
          <a:p>
            <a:pPr marL="1257300" indent="-1171575">
              <a:buNone/>
            </a:pPr>
            <a:r>
              <a:rPr lang="nl-NL" dirty="0" smtClean="0"/>
              <a:t>Actie:	</a:t>
            </a:r>
            <a:r>
              <a:rPr lang="nl-NL" dirty="0"/>
              <a:t>Het is belangrijk om één aanpak voor systeemkwaliteit te introduceren voor Nederland. De bestaande onderdelen (checklists, prestatiekeur, garanties) moeten worden samengebracht.</a:t>
            </a:r>
            <a:endParaRPr lang="nl-NL" sz="1600" dirty="0"/>
          </a:p>
        </p:txBody>
      </p:sp>
      <p:sp>
        <p:nvSpPr>
          <p:cNvPr id="7" name="Slide Number Placeholder 6"/>
          <p:cNvSpPr>
            <a:spLocks noGrp="1"/>
          </p:cNvSpPr>
          <p:nvPr>
            <p:ph type="sldNum" sz="quarter" idx="12"/>
          </p:nvPr>
        </p:nvSpPr>
        <p:spPr/>
        <p:txBody>
          <a:bodyPr/>
          <a:lstStyle/>
          <a:p>
            <a:fld id="{5BA07366-CB75-4AA8-9E5B-928B849F427C}" type="slidenum">
              <a:rPr lang="en-GB" smtClean="0"/>
              <a:t>18</a:t>
            </a:fld>
            <a:endParaRPr lang="en-GB" dirty="0"/>
          </a:p>
        </p:txBody>
      </p:sp>
    </p:spTree>
    <p:extLst>
      <p:ext uri="{BB962C8B-B14F-4D97-AF65-F5344CB8AC3E}">
        <p14:creationId xmlns:p14="http://schemas.microsoft.com/office/powerpoint/2010/main" val="2043420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268761"/>
            <a:ext cx="7777559" cy="1298228"/>
          </a:xfrm>
        </p:spPr>
        <p:txBody>
          <a:bodyPr/>
          <a:lstStyle/>
          <a:p>
            <a:r>
              <a:rPr lang="nl-NL" dirty="0"/>
              <a:t>ACTIES UIT HET </a:t>
            </a:r>
            <a:br>
              <a:rPr lang="nl-NL" dirty="0"/>
            </a:br>
            <a:r>
              <a:rPr lang="nl-NL" dirty="0"/>
              <a:t/>
            </a:r>
            <a:br>
              <a:rPr lang="nl-NL" dirty="0"/>
            </a:br>
            <a:r>
              <a:rPr lang="nl-NL" dirty="0"/>
              <a:t>NATIONAAL ACTIEPLAN ZONNESTROOM</a:t>
            </a:r>
            <a:br>
              <a:rPr lang="nl-NL" dirty="0"/>
            </a:br>
            <a:r>
              <a:rPr lang="nl-NL" dirty="0"/>
              <a:t/>
            </a:r>
            <a:br>
              <a:rPr lang="nl-NL" dirty="0"/>
            </a:br>
            <a:r>
              <a:rPr lang="nl-NL" dirty="0" smtClean="0"/>
              <a:t>deel 3</a:t>
            </a:r>
            <a:r>
              <a:rPr lang="nl-NL" dirty="0"/>
              <a:t/>
            </a:r>
            <a:br>
              <a:rPr lang="nl-NL" dirty="0"/>
            </a:br>
            <a:endParaRPr lang="nl-NL" dirty="0"/>
          </a:p>
        </p:txBody>
      </p:sp>
      <p:sp>
        <p:nvSpPr>
          <p:cNvPr id="3" name="Slide Number Placeholder 2"/>
          <p:cNvSpPr>
            <a:spLocks noGrp="1"/>
          </p:cNvSpPr>
          <p:nvPr>
            <p:ph type="sldNum" sz="quarter" idx="12"/>
          </p:nvPr>
        </p:nvSpPr>
        <p:spPr/>
        <p:txBody>
          <a:bodyPr/>
          <a:lstStyle/>
          <a:p>
            <a:fld id="{5BA07366-CB75-4AA8-9E5B-928B849F427C}" type="slidenum">
              <a:rPr lang="nl-NL" smtClean="0"/>
              <a:t>19</a:t>
            </a:fld>
            <a:endParaRPr lang="nl-NL" dirty="0"/>
          </a:p>
        </p:txBody>
      </p:sp>
    </p:spTree>
    <p:extLst>
      <p:ext uri="{BB962C8B-B14F-4D97-AF65-F5344CB8AC3E}">
        <p14:creationId xmlns:p14="http://schemas.microsoft.com/office/powerpoint/2010/main" val="2958400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t>Agenda</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solidFill>
                  <a:srgbClr val="333333"/>
                </a:solidFill>
              </a:rPr>
              <a:pPr/>
              <a:t>2</a:t>
            </a:fld>
            <a:endParaRPr lang="en-GB" dirty="0">
              <a:solidFill>
                <a:srgbClr val="333333"/>
              </a:solidFill>
            </a:endParaRPr>
          </a:p>
        </p:txBody>
      </p:sp>
      <p:sp>
        <p:nvSpPr>
          <p:cNvPr id="3" name="Content Placeholder 2"/>
          <p:cNvSpPr>
            <a:spLocks noGrp="1"/>
          </p:cNvSpPr>
          <p:nvPr>
            <p:ph idx="1"/>
          </p:nvPr>
        </p:nvSpPr>
        <p:spPr/>
        <p:txBody>
          <a:bodyPr/>
          <a:lstStyle/>
          <a:p>
            <a:pPr fontAlgn="ctr">
              <a:spcAft>
                <a:spcPts val="1200"/>
              </a:spcAft>
            </a:pPr>
            <a:r>
              <a:rPr lang="en-GB" sz="2000" b="1" dirty="0" err="1" smtClean="0"/>
              <a:t>Introductie</a:t>
            </a:r>
            <a:r>
              <a:rPr lang="en-GB" sz="2000" b="1" dirty="0" smtClean="0"/>
              <a:t> </a:t>
            </a:r>
            <a:r>
              <a:rPr lang="en-GB" sz="2000" b="1" dirty="0" err="1"/>
              <a:t>Nationaal</a:t>
            </a:r>
            <a:r>
              <a:rPr lang="en-GB" sz="2000" b="1" dirty="0"/>
              <a:t> </a:t>
            </a:r>
            <a:r>
              <a:rPr lang="en-GB" sz="2000" b="1" dirty="0" err="1"/>
              <a:t>Actieplan</a:t>
            </a:r>
            <a:r>
              <a:rPr lang="en-GB" sz="2000" b="1" dirty="0"/>
              <a:t> </a:t>
            </a:r>
            <a:r>
              <a:rPr lang="en-GB" sz="2000" b="1" dirty="0" err="1" smtClean="0"/>
              <a:t>Zonnestroom</a:t>
            </a:r>
            <a:r>
              <a:rPr lang="en-GB" sz="2000" b="1" dirty="0" smtClean="0"/>
              <a:t> </a:t>
            </a:r>
          </a:p>
          <a:p>
            <a:pPr lvl="1" fontAlgn="ctr">
              <a:spcAft>
                <a:spcPts val="1200"/>
              </a:spcAft>
            </a:pPr>
            <a:r>
              <a:rPr lang="en-US" sz="2000" i="1" dirty="0" smtClean="0"/>
              <a:t>Workshop </a:t>
            </a:r>
            <a:r>
              <a:rPr lang="en-US" sz="2000" i="1" dirty="0" err="1" smtClean="0"/>
              <a:t>barrières</a:t>
            </a:r>
            <a:r>
              <a:rPr lang="en-US" sz="2000" i="1" dirty="0" smtClean="0"/>
              <a:t> en </a:t>
            </a:r>
            <a:r>
              <a:rPr lang="en-US" sz="2000" i="1" dirty="0" err="1" smtClean="0"/>
              <a:t>acties</a:t>
            </a:r>
            <a:r>
              <a:rPr lang="en-US" sz="2000" i="1" dirty="0" smtClean="0"/>
              <a:t> </a:t>
            </a:r>
            <a:r>
              <a:rPr lang="en-US" sz="2000" i="1" dirty="0" err="1" smtClean="0"/>
              <a:t>deel</a:t>
            </a:r>
            <a:r>
              <a:rPr lang="en-US" sz="2000" i="1" dirty="0" smtClean="0"/>
              <a:t> </a:t>
            </a:r>
            <a:r>
              <a:rPr lang="en-US" sz="2000" i="1" dirty="0"/>
              <a:t>1</a:t>
            </a:r>
          </a:p>
          <a:p>
            <a:pPr fontAlgn="ctr">
              <a:spcAft>
                <a:spcPts val="1200"/>
              </a:spcAft>
            </a:pPr>
            <a:r>
              <a:rPr lang="en-US" sz="2000" b="1" dirty="0" smtClean="0"/>
              <a:t>PV </a:t>
            </a:r>
            <a:r>
              <a:rPr lang="en-US" sz="2000" b="1" dirty="0" err="1" smtClean="0"/>
              <a:t>Potentieelstudie</a:t>
            </a:r>
            <a:r>
              <a:rPr lang="en-US" sz="2000" b="1" dirty="0" smtClean="0"/>
              <a:t> </a:t>
            </a:r>
            <a:r>
              <a:rPr lang="en-US" sz="1800" dirty="0" smtClean="0"/>
              <a:t>(Bas Vet; DNV GL)</a:t>
            </a:r>
            <a:endParaRPr lang="en-US" sz="1800" dirty="0"/>
          </a:p>
          <a:p>
            <a:pPr lvl="1" fontAlgn="ctr">
              <a:spcAft>
                <a:spcPts val="1200"/>
              </a:spcAft>
            </a:pPr>
            <a:r>
              <a:rPr lang="en-US" sz="2000" i="1" dirty="0"/>
              <a:t>Workshop </a:t>
            </a:r>
            <a:r>
              <a:rPr lang="en-US" sz="2000" i="1" dirty="0" err="1" smtClean="0"/>
              <a:t>barrières</a:t>
            </a:r>
            <a:r>
              <a:rPr lang="en-US" sz="2000" i="1" dirty="0" smtClean="0"/>
              <a:t> </a:t>
            </a:r>
            <a:r>
              <a:rPr lang="en-US" sz="2000" i="1" dirty="0"/>
              <a:t>en </a:t>
            </a:r>
            <a:r>
              <a:rPr lang="en-US" sz="2000" i="1" dirty="0" err="1"/>
              <a:t>acties</a:t>
            </a:r>
            <a:r>
              <a:rPr lang="en-US" sz="2000" i="1" dirty="0" smtClean="0"/>
              <a:t> </a:t>
            </a:r>
            <a:r>
              <a:rPr lang="en-US" sz="2000" i="1" dirty="0" err="1" smtClean="0"/>
              <a:t>deel</a:t>
            </a:r>
            <a:r>
              <a:rPr lang="en-US" sz="2000" i="1" dirty="0" smtClean="0"/>
              <a:t> </a:t>
            </a:r>
            <a:r>
              <a:rPr lang="en-US" sz="2000" i="1" dirty="0"/>
              <a:t>2</a:t>
            </a:r>
          </a:p>
          <a:p>
            <a:pPr fontAlgn="ctr">
              <a:spcAft>
                <a:spcPts val="1200"/>
              </a:spcAft>
            </a:pPr>
            <a:r>
              <a:rPr lang="en-US" sz="2000" b="1" dirty="0" smtClean="0"/>
              <a:t>PV </a:t>
            </a:r>
            <a:r>
              <a:rPr lang="en-US" sz="2000" b="1" dirty="0"/>
              <a:t>in </a:t>
            </a:r>
            <a:r>
              <a:rPr lang="nl-NL" sz="2000" b="1" dirty="0" smtClean="0"/>
              <a:t>elektriciteitsnetwerk</a:t>
            </a:r>
            <a:r>
              <a:rPr lang="en-US" sz="2000" b="1" dirty="0" smtClean="0"/>
              <a:t> </a:t>
            </a:r>
            <a:r>
              <a:rPr lang="en-US" sz="1800" dirty="0" smtClean="0"/>
              <a:t>(</a:t>
            </a:r>
            <a:r>
              <a:rPr lang="en-US" sz="1800" dirty="0" err="1" smtClean="0"/>
              <a:t>Wil</a:t>
            </a:r>
            <a:r>
              <a:rPr lang="en-US" sz="1800" dirty="0" smtClean="0"/>
              <a:t> Kling; TU/e)</a:t>
            </a:r>
            <a:endParaRPr lang="en-US" sz="2000" dirty="0"/>
          </a:p>
          <a:p>
            <a:pPr lvl="1" fontAlgn="ctr">
              <a:spcAft>
                <a:spcPts val="1200"/>
              </a:spcAft>
            </a:pPr>
            <a:r>
              <a:rPr lang="en-US" sz="2000" i="1" dirty="0"/>
              <a:t>Workshop </a:t>
            </a:r>
            <a:r>
              <a:rPr lang="en-US" sz="2000" i="1" dirty="0" err="1" smtClean="0"/>
              <a:t>barrières</a:t>
            </a:r>
            <a:r>
              <a:rPr lang="en-US" sz="2000" i="1" dirty="0" smtClean="0"/>
              <a:t> </a:t>
            </a:r>
            <a:r>
              <a:rPr lang="en-US" sz="2000" i="1" dirty="0"/>
              <a:t>en </a:t>
            </a:r>
            <a:r>
              <a:rPr lang="en-US" sz="2000" i="1" dirty="0" err="1"/>
              <a:t>acties</a:t>
            </a:r>
            <a:r>
              <a:rPr lang="en-US" sz="2000" i="1" dirty="0"/>
              <a:t> </a:t>
            </a:r>
            <a:r>
              <a:rPr lang="en-US" sz="2000" i="1" dirty="0" err="1" smtClean="0"/>
              <a:t>deel</a:t>
            </a:r>
            <a:r>
              <a:rPr lang="en-US" sz="2000" i="1" dirty="0" smtClean="0"/>
              <a:t> 3</a:t>
            </a:r>
            <a:endParaRPr lang="en-US" sz="2000" i="1" dirty="0"/>
          </a:p>
          <a:p>
            <a:pPr fontAlgn="ctr">
              <a:spcAft>
                <a:spcPts val="1200"/>
              </a:spcAft>
            </a:pPr>
            <a:r>
              <a:rPr lang="en-US" sz="2000" b="1" dirty="0" err="1"/>
              <a:t>Postcoderoos</a:t>
            </a:r>
            <a:r>
              <a:rPr lang="en-US" sz="2000" b="1" dirty="0"/>
              <a:t> </a:t>
            </a:r>
            <a:r>
              <a:rPr lang="en-US" sz="1800" dirty="0" smtClean="0"/>
              <a:t>(Michel </a:t>
            </a:r>
            <a:r>
              <a:rPr lang="en-US" sz="1800" dirty="0" err="1" smtClean="0"/>
              <a:t>Arninkhof</a:t>
            </a:r>
            <a:r>
              <a:rPr lang="en-US" sz="1800" dirty="0" smtClean="0"/>
              <a:t>; </a:t>
            </a:r>
            <a:r>
              <a:rPr lang="en-US" sz="1800" dirty="0" err="1" smtClean="0"/>
              <a:t>Raedthuys</a:t>
            </a:r>
            <a:r>
              <a:rPr lang="en-US" sz="1800" dirty="0" smtClean="0"/>
              <a:t>)</a:t>
            </a:r>
            <a:endParaRPr lang="en-US" sz="1800" dirty="0"/>
          </a:p>
        </p:txBody>
      </p:sp>
    </p:spTree>
    <p:extLst>
      <p:ext uri="{BB962C8B-B14F-4D97-AF65-F5344CB8AC3E}">
        <p14:creationId xmlns:p14="http://schemas.microsoft.com/office/powerpoint/2010/main" val="1459641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Actie 11:</a:t>
            </a:r>
            <a:br>
              <a:rPr lang="nl-NL" dirty="0" smtClean="0"/>
            </a:br>
            <a:r>
              <a:rPr lang="nl-NL" dirty="0" smtClean="0"/>
              <a:t>Financieringsconstructies</a:t>
            </a:r>
            <a:endParaRPr lang="nl-NL" dirty="0"/>
          </a:p>
        </p:txBody>
      </p:sp>
      <p:sp>
        <p:nvSpPr>
          <p:cNvPr id="3" name="Content Placeholder 2"/>
          <p:cNvSpPr>
            <a:spLocks noGrp="1"/>
          </p:cNvSpPr>
          <p:nvPr>
            <p:ph idx="1"/>
          </p:nvPr>
        </p:nvSpPr>
        <p:spPr>
          <a:xfrm>
            <a:off x="152400" y="1340768"/>
            <a:ext cx="8596064" cy="3312368"/>
          </a:xfrm>
        </p:spPr>
        <p:txBody>
          <a:bodyPr/>
          <a:lstStyle/>
          <a:p>
            <a:pPr marL="1257300" indent="-1171575">
              <a:buNone/>
            </a:pPr>
            <a:r>
              <a:rPr lang="nl-NL" dirty="0" smtClean="0"/>
              <a:t>Barrière:	</a:t>
            </a:r>
            <a:r>
              <a:rPr lang="nl-NL" dirty="0"/>
              <a:t>Voor leningen voor zonne-energiesystemen is het borgen van geldstromen het grootste risico. Voor financieringsnemers zijn de voorwaarden niet altijd duidelijk. </a:t>
            </a:r>
            <a:endParaRPr lang="nl-NL" dirty="0" smtClean="0"/>
          </a:p>
          <a:p>
            <a:pPr marL="1257300" indent="-1171575">
              <a:buNone/>
            </a:pPr>
            <a:r>
              <a:rPr lang="nl-NL" dirty="0" smtClean="0"/>
              <a:t>Actie:	Banken </a:t>
            </a:r>
            <a:r>
              <a:rPr lang="nl-NL" dirty="0"/>
              <a:t>maken de criteria voor het verstrekken van leningen inzichtelijk. </a:t>
            </a:r>
            <a:endParaRPr lang="nl-NL" dirty="0" smtClean="0"/>
          </a:p>
          <a:p>
            <a:pPr marL="1257300" indent="-1171575">
              <a:buNone/>
            </a:pPr>
            <a:r>
              <a:rPr lang="nl-NL" dirty="0"/>
              <a:t>	</a:t>
            </a:r>
            <a:r>
              <a:rPr lang="nl-NL" dirty="0" smtClean="0"/>
              <a:t>De </a:t>
            </a:r>
            <a:r>
              <a:rPr lang="nl-NL" dirty="0"/>
              <a:t>Nederlandsche Bank en de AFM geeft een positief investeringsadvies af over zonnestroom en leaseconstructies. </a:t>
            </a:r>
          </a:p>
          <a:p>
            <a:pPr marL="1257300" indent="-1171575">
              <a:buNone/>
            </a:pPr>
            <a:r>
              <a:rPr lang="nl-NL" dirty="0" smtClean="0"/>
              <a:t>	Lange </a:t>
            </a:r>
            <a:r>
              <a:rPr lang="nl-NL" dirty="0"/>
              <a:t>termijn zekerheden over financiële regelingen zijn noodzakelijk.</a:t>
            </a:r>
          </a:p>
        </p:txBody>
      </p:sp>
      <p:sp>
        <p:nvSpPr>
          <p:cNvPr id="7" name="Slide Number Placeholder 6"/>
          <p:cNvSpPr>
            <a:spLocks noGrp="1"/>
          </p:cNvSpPr>
          <p:nvPr>
            <p:ph type="sldNum" sz="quarter" idx="12"/>
          </p:nvPr>
        </p:nvSpPr>
        <p:spPr/>
        <p:txBody>
          <a:bodyPr/>
          <a:lstStyle/>
          <a:p>
            <a:fld id="{5BA07366-CB75-4AA8-9E5B-928B849F427C}" type="slidenum">
              <a:rPr lang="nl-NL" smtClean="0"/>
              <a:t>20</a:t>
            </a:fld>
            <a:endParaRPr lang="nl-NL" dirty="0"/>
          </a:p>
        </p:txBody>
      </p:sp>
    </p:spTree>
    <p:extLst>
      <p:ext uri="{BB962C8B-B14F-4D97-AF65-F5344CB8AC3E}">
        <p14:creationId xmlns:p14="http://schemas.microsoft.com/office/powerpoint/2010/main" val="298300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41082"/>
            <a:ext cx="3889127" cy="670086"/>
          </a:xfrm>
        </p:spPr>
        <p:txBody>
          <a:bodyPr/>
          <a:lstStyle/>
          <a:p>
            <a:r>
              <a:rPr lang="nl-NL" dirty="0" smtClean="0"/>
              <a:t>Actie 12/13: Verdienmodel </a:t>
            </a:r>
            <a:br>
              <a:rPr lang="nl-NL" dirty="0" smtClean="0"/>
            </a:br>
            <a:r>
              <a:rPr lang="nl-NL" dirty="0" smtClean="0"/>
              <a:t>VvE’s / Woningcorporaties</a:t>
            </a:r>
            <a:endParaRPr lang="nl-NL" dirty="0"/>
          </a:p>
        </p:txBody>
      </p:sp>
      <p:sp>
        <p:nvSpPr>
          <p:cNvPr id="3" name="Content Placeholder 2"/>
          <p:cNvSpPr>
            <a:spLocks noGrp="1"/>
          </p:cNvSpPr>
          <p:nvPr>
            <p:ph idx="1"/>
          </p:nvPr>
        </p:nvSpPr>
        <p:spPr>
          <a:xfrm>
            <a:off x="152400" y="1340768"/>
            <a:ext cx="8092008" cy="3312368"/>
          </a:xfrm>
        </p:spPr>
        <p:txBody>
          <a:bodyPr/>
          <a:lstStyle/>
          <a:p>
            <a:pPr marL="1257300" indent="-1171575">
              <a:buNone/>
            </a:pPr>
            <a:r>
              <a:rPr lang="nl-NL" dirty="0" smtClean="0"/>
              <a:t>Barrière:	</a:t>
            </a:r>
            <a:r>
              <a:rPr lang="nl-NL" dirty="0"/>
              <a:t>VvE’s ondervinden hinder van wet en regelgeving bij het ontwikkelen van de business case voor zonne-energie. </a:t>
            </a:r>
            <a:endParaRPr lang="nl-NL" dirty="0" smtClean="0"/>
          </a:p>
          <a:p>
            <a:pPr marL="1257300" indent="-1171575">
              <a:buNone/>
            </a:pPr>
            <a:r>
              <a:rPr lang="nl-NL" dirty="0"/>
              <a:t>	Huurders vormen een grote groep potentiële consumenten. Wet en regelgeving bemoeilijkt woningbouwcorporaties om hun huurders op energiegebied te vertegenwoordigen. </a:t>
            </a:r>
            <a:endParaRPr lang="nl-NL" dirty="0" smtClean="0"/>
          </a:p>
          <a:p>
            <a:pPr marL="1257300" indent="-1171575">
              <a:buNone/>
            </a:pPr>
            <a:r>
              <a:rPr lang="nl-NL" dirty="0" smtClean="0"/>
              <a:t>Actie:	</a:t>
            </a:r>
            <a:r>
              <a:rPr lang="nl-NL" dirty="0"/>
              <a:t>De administratieve en organisatorische drempels wegnemen om collectief opgewekte energie aan individuen toe te kennen</a:t>
            </a:r>
            <a:r>
              <a:rPr lang="nl-NL" dirty="0" smtClean="0"/>
              <a:t>.</a:t>
            </a:r>
          </a:p>
          <a:p>
            <a:pPr marL="1257300" indent="-1171575">
              <a:buNone/>
            </a:pPr>
            <a:r>
              <a:rPr lang="nl-NL" sz="1600" dirty="0"/>
              <a:t>	</a:t>
            </a:r>
            <a:r>
              <a:rPr lang="nl-NL" dirty="0"/>
              <a:t>De overheid staat woningbouwcorporaties toe om de elektriciteitsvoorziening voor hun huurders te organiseren. </a:t>
            </a:r>
            <a:r>
              <a:rPr lang="nl-NL" dirty="0" err="1"/>
              <a:t>Aedes</a:t>
            </a:r>
            <a:r>
              <a:rPr lang="nl-NL" dirty="0"/>
              <a:t> zet zich in om zonnestroom op te nemen in de doelstellingen van verschillende bouw-convenanten.</a:t>
            </a:r>
            <a:endParaRPr lang="nl-NL" sz="1600" dirty="0"/>
          </a:p>
        </p:txBody>
      </p:sp>
      <p:sp>
        <p:nvSpPr>
          <p:cNvPr id="7" name="Slide Number Placeholder 6"/>
          <p:cNvSpPr>
            <a:spLocks noGrp="1"/>
          </p:cNvSpPr>
          <p:nvPr>
            <p:ph type="sldNum" sz="quarter" idx="12"/>
          </p:nvPr>
        </p:nvSpPr>
        <p:spPr/>
        <p:txBody>
          <a:bodyPr/>
          <a:lstStyle/>
          <a:p>
            <a:fld id="{5BA07366-CB75-4AA8-9E5B-928B849F427C}" type="slidenum">
              <a:rPr lang="nl-NL" smtClean="0"/>
              <a:t>21</a:t>
            </a:fld>
            <a:endParaRPr lang="nl-NL" dirty="0"/>
          </a:p>
        </p:txBody>
      </p:sp>
    </p:spTree>
    <p:extLst>
      <p:ext uri="{BB962C8B-B14F-4D97-AF65-F5344CB8AC3E}">
        <p14:creationId xmlns:p14="http://schemas.microsoft.com/office/powerpoint/2010/main" val="2977709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41082"/>
            <a:ext cx="3889127" cy="670086"/>
          </a:xfrm>
        </p:spPr>
        <p:txBody>
          <a:bodyPr/>
          <a:lstStyle/>
          <a:p>
            <a:r>
              <a:rPr lang="nl-NL" dirty="0" smtClean="0"/>
              <a:t>Actie 14: </a:t>
            </a:r>
            <a:r>
              <a:rPr lang="nl-NL" dirty="0"/>
              <a:t>grote </a:t>
            </a:r>
            <a:r>
              <a:rPr lang="nl-NL" dirty="0" smtClean="0"/>
              <a:t>PV-systemen</a:t>
            </a:r>
            <a:endParaRPr lang="nl-NL" dirty="0"/>
          </a:p>
        </p:txBody>
      </p:sp>
      <p:sp>
        <p:nvSpPr>
          <p:cNvPr id="3" name="Content Placeholder 2"/>
          <p:cNvSpPr>
            <a:spLocks noGrp="1"/>
          </p:cNvSpPr>
          <p:nvPr>
            <p:ph idx="1"/>
          </p:nvPr>
        </p:nvSpPr>
        <p:spPr>
          <a:xfrm>
            <a:off x="152400" y="1340768"/>
            <a:ext cx="8236024" cy="3312368"/>
          </a:xfrm>
        </p:spPr>
        <p:txBody>
          <a:bodyPr/>
          <a:lstStyle/>
          <a:p>
            <a:pPr marL="1257300" indent="-1171575">
              <a:buNone/>
            </a:pPr>
            <a:r>
              <a:rPr lang="nl-NL" dirty="0" smtClean="0"/>
              <a:t>Barrière:	</a:t>
            </a:r>
            <a:r>
              <a:rPr lang="nl-NL" dirty="0"/>
              <a:t>In het energieakkoord zijn wijzigingen van de EIA en SDE+ aangekondigd. Ook komt er een korting op de energiebelasting voor energie opgewekt in een postcoderoos. De uitwerking van deze afspraken op de business case voor projecten is niet duidelijk. Investeerders hebben meer duidelijkheid nodig om projecten te realiseren.</a:t>
            </a:r>
            <a:r>
              <a:rPr lang="nl-NL" dirty="0" smtClean="0"/>
              <a:t> </a:t>
            </a:r>
          </a:p>
          <a:p>
            <a:pPr marL="1257300" indent="-1171575">
              <a:buNone/>
            </a:pPr>
            <a:r>
              <a:rPr lang="nl-NL" dirty="0" smtClean="0"/>
              <a:t>Actie:	</a:t>
            </a:r>
            <a:r>
              <a:rPr lang="nl-NL" dirty="0"/>
              <a:t>Zoek aansluiting bij de partijen van het energieakkoord en stuur aan op het verduidelijken van deze case.</a:t>
            </a:r>
            <a:endParaRPr lang="nl-NL" sz="1600" dirty="0"/>
          </a:p>
        </p:txBody>
      </p:sp>
      <p:sp>
        <p:nvSpPr>
          <p:cNvPr id="7" name="Slide Number Placeholder 6"/>
          <p:cNvSpPr>
            <a:spLocks noGrp="1"/>
          </p:cNvSpPr>
          <p:nvPr>
            <p:ph type="sldNum" sz="quarter" idx="12"/>
          </p:nvPr>
        </p:nvSpPr>
        <p:spPr/>
        <p:txBody>
          <a:bodyPr/>
          <a:lstStyle/>
          <a:p>
            <a:fld id="{5BA07366-CB75-4AA8-9E5B-928B849F427C}" type="slidenum">
              <a:rPr lang="nl-NL" smtClean="0"/>
              <a:t>22</a:t>
            </a:fld>
            <a:endParaRPr lang="nl-NL" dirty="0"/>
          </a:p>
        </p:txBody>
      </p:sp>
    </p:spTree>
    <p:extLst>
      <p:ext uri="{BB962C8B-B14F-4D97-AF65-F5344CB8AC3E}">
        <p14:creationId xmlns:p14="http://schemas.microsoft.com/office/powerpoint/2010/main" val="1490453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Nationaal</a:t>
            </a:r>
            <a:r>
              <a:rPr lang="en-GB" dirty="0"/>
              <a:t> </a:t>
            </a:r>
            <a:r>
              <a:rPr lang="en-GB" dirty="0" err="1"/>
              <a:t>Actieplan</a:t>
            </a:r>
            <a:r>
              <a:rPr lang="en-GB" dirty="0"/>
              <a:t> </a:t>
            </a:r>
            <a:r>
              <a:rPr lang="en-GB" dirty="0" err="1"/>
              <a:t>Zonnestroom</a:t>
            </a:r>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pPr/>
              <a:t>23</a:t>
            </a:fld>
            <a:endParaRPr lang="en-GB" dirty="0"/>
          </a:p>
        </p:txBody>
      </p:sp>
      <p:sp>
        <p:nvSpPr>
          <p:cNvPr id="3" name="Text Placeholder 2"/>
          <p:cNvSpPr>
            <a:spLocks noGrp="1"/>
          </p:cNvSpPr>
          <p:nvPr>
            <p:ph type="body" sz="quarter" idx="13"/>
          </p:nvPr>
        </p:nvSpPr>
        <p:spPr/>
        <p:txBody>
          <a:bodyPr/>
          <a:lstStyle/>
          <a:p>
            <a:endParaRPr lang="en-GB" dirty="0"/>
          </a:p>
        </p:txBody>
      </p:sp>
      <p:sp>
        <p:nvSpPr>
          <p:cNvPr id="4" name="Text Placeholder 3"/>
          <p:cNvSpPr>
            <a:spLocks noGrp="1"/>
          </p:cNvSpPr>
          <p:nvPr>
            <p:ph type="body" sz="quarter" idx="14"/>
          </p:nvPr>
        </p:nvSpPr>
        <p:spPr/>
        <p:txBody>
          <a:bodyPr/>
          <a:lstStyle/>
          <a:p>
            <a:r>
              <a:rPr lang="en-GB" dirty="0" smtClean="0">
                <a:hlinkClick r:id="rId3"/>
              </a:rPr>
              <a:t>Bas.Vet@dnvgl.com</a:t>
            </a:r>
            <a:r>
              <a:rPr lang="en-GB" dirty="0" smtClean="0"/>
              <a:t>	</a:t>
            </a:r>
            <a:endParaRPr lang="en-GB" dirty="0"/>
          </a:p>
        </p:txBody>
      </p:sp>
      <p:sp>
        <p:nvSpPr>
          <p:cNvPr id="5" name="Text Placeholder 4"/>
          <p:cNvSpPr>
            <a:spLocks noGrp="1"/>
          </p:cNvSpPr>
          <p:nvPr>
            <p:ph type="body" sz="quarter" idx="15"/>
          </p:nvPr>
        </p:nvSpPr>
        <p:spPr/>
        <p:txBody>
          <a:bodyPr/>
          <a:lstStyle/>
          <a:p>
            <a:r>
              <a:rPr lang="en-GB" dirty="0" smtClean="0"/>
              <a:t>+31 (0)26 356 2836</a:t>
            </a:r>
            <a:endParaRPr lang="en-GB" dirty="0"/>
          </a:p>
        </p:txBody>
      </p:sp>
      <p:grpSp>
        <p:nvGrpSpPr>
          <p:cNvPr id="7" name="Group 6"/>
          <p:cNvGrpSpPr/>
          <p:nvPr/>
        </p:nvGrpSpPr>
        <p:grpSpPr>
          <a:xfrm>
            <a:off x="3491880" y="3501913"/>
            <a:ext cx="4788805" cy="935198"/>
            <a:chOff x="1846928" y="4570822"/>
            <a:chExt cx="7477587" cy="1460286"/>
          </a:xfrm>
        </p:grpSpPr>
        <p:pic>
          <p:nvPicPr>
            <p:cNvPr id="8" name="Picture 1" descr="J:\Solar\Nationaal Actieplan Zonnestroom 2012\Stuurgroep\026009_mastervolt_logo_rgb_pay_off.jpg"/>
            <p:cNvPicPr>
              <a:picLocks noChangeAspect="1" noChangeArrowheads="1"/>
            </p:cNvPicPr>
            <p:nvPr userDrawn="1"/>
          </p:nvPicPr>
          <p:blipFill>
            <a:blip r:embed="rId4" cstate="print"/>
            <a:srcRect/>
            <a:stretch>
              <a:fillRect/>
            </a:stretch>
          </p:blipFill>
          <p:spPr bwMode="auto">
            <a:xfrm>
              <a:off x="7452280" y="4733029"/>
              <a:ext cx="1804158" cy="559060"/>
            </a:xfrm>
            <a:prstGeom prst="rect">
              <a:avLst/>
            </a:prstGeom>
            <a:noFill/>
          </p:spPr>
        </p:pic>
        <p:pic>
          <p:nvPicPr>
            <p:cNvPr id="9" name="Picture 2"/>
            <p:cNvPicPr>
              <a:picLocks noChangeAspect="1" noChangeArrowheads="1"/>
            </p:cNvPicPr>
            <p:nvPr userDrawn="1"/>
          </p:nvPicPr>
          <p:blipFill>
            <a:blip r:embed="rId5" cstate="print"/>
            <a:srcRect/>
            <a:stretch>
              <a:fillRect/>
            </a:stretch>
          </p:blipFill>
          <p:spPr bwMode="auto">
            <a:xfrm>
              <a:off x="3889193" y="5307208"/>
              <a:ext cx="962026" cy="723900"/>
            </a:xfrm>
            <a:prstGeom prst="rect">
              <a:avLst/>
            </a:prstGeom>
            <a:noFill/>
            <a:ln w="9525">
              <a:noFill/>
              <a:miter lim="800000"/>
              <a:headEnd/>
              <a:tailEnd/>
            </a:ln>
            <a:effectLst/>
          </p:spPr>
        </p:pic>
        <p:pic>
          <p:nvPicPr>
            <p:cNvPr id="10" name="Picture 2" descr="C:\Users\jaslem\Documents\Projecten\Nationaal Actieplan Zonnestroom 2013- 74104266\Logo's\logo TKI Solar Energy.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987002" y="5455229"/>
              <a:ext cx="2287033" cy="4977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jaslem\Documents\Foto's en plaatjes\Logo's\DNV_GL_LOGO_RGB-01.jp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452319" y="5455229"/>
              <a:ext cx="1872196" cy="4977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Netbeheer Logo, Klik op dit logo om terug te keren naar de homepagina"/>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859855" y="4750849"/>
              <a:ext cx="2254293" cy="48479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Stichting Monitoring Zonnestroom"/>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846928" y="5408082"/>
              <a:ext cx="1704842" cy="52799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www.utrecht-network.org/en/images/9"/>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958317" y="4759688"/>
              <a:ext cx="1828801" cy="50574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pbs.twimg.com/profile_images/1247104825/Holland-Solar-Logo-RGB-groot.jpg"/>
            <p:cNvPicPr>
              <a:picLocks noChangeAspect="1" noChangeArrowheads="1"/>
            </p:cNvPicPr>
            <p:nvPr userDrawn="1"/>
          </p:nvPicPr>
          <p:blipFill rotWithShape="1">
            <a:blip r:embed="rId11" cstate="print">
              <a:extLst>
                <a:ext uri="{28A0092B-C50C-407E-A947-70E740481C1C}">
                  <a14:useLocalDpi xmlns:a14="http://schemas.microsoft.com/office/drawing/2010/main" val="0"/>
                </a:ext>
              </a:extLst>
            </a:blip>
            <a:srcRect l="14105" t="19306" r="14886" b="19242"/>
            <a:stretch/>
          </p:blipFill>
          <p:spPr bwMode="auto">
            <a:xfrm>
              <a:off x="6153486" y="4570822"/>
              <a:ext cx="1318120" cy="8372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77805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Geschiedenis</a:t>
            </a:r>
            <a:r>
              <a:rPr lang="en-GB" dirty="0" smtClean="0"/>
              <a:t> </a:t>
            </a:r>
            <a:r>
              <a:rPr lang="en-GB" dirty="0" err="1" smtClean="0"/>
              <a:t>Nationaal</a:t>
            </a:r>
            <a:r>
              <a:rPr lang="en-GB" dirty="0" smtClean="0"/>
              <a:t> </a:t>
            </a:r>
            <a:br>
              <a:rPr lang="en-GB" dirty="0" smtClean="0"/>
            </a:br>
            <a:r>
              <a:rPr lang="en-GB" dirty="0" err="1" smtClean="0"/>
              <a:t>Actieplan</a:t>
            </a:r>
            <a:r>
              <a:rPr lang="en-GB" dirty="0" smtClean="0"/>
              <a:t> </a:t>
            </a:r>
            <a:r>
              <a:rPr lang="en-GB" dirty="0" err="1" smtClean="0"/>
              <a:t>Zonnestroom</a:t>
            </a:r>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solidFill>
                  <a:srgbClr val="333333"/>
                </a:solidFill>
              </a:rPr>
              <a:pPr/>
              <a:t>3</a:t>
            </a:fld>
            <a:endParaRPr lang="en-GB" dirty="0">
              <a:solidFill>
                <a:srgbClr val="333333"/>
              </a:solidFill>
            </a:endParaRPr>
          </a:p>
        </p:txBody>
      </p:sp>
      <p:cxnSp>
        <p:nvCxnSpPr>
          <p:cNvPr id="6" name="Straight Connector 5"/>
          <p:cNvCxnSpPr/>
          <p:nvPr/>
        </p:nvCxnSpPr>
        <p:spPr>
          <a:xfrm>
            <a:off x="491054" y="5013176"/>
            <a:ext cx="789737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395536" y="4617132"/>
            <a:ext cx="792088" cy="792088"/>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13000"/>
              </a:lnSpc>
              <a:spcBef>
                <a:spcPts val="600"/>
              </a:spcBef>
            </a:pPr>
            <a:r>
              <a:rPr lang="en-GB" sz="1600" dirty="0" smtClean="0"/>
              <a:t>2010</a:t>
            </a:r>
          </a:p>
        </p:txBody>
      </p:sp>
      <p:sp>
        <p:nvSpPr>
          <p:cNvPr id="8" name="Oval 7"/>
          <p:cNvSpPr/>
          <p:nvPr/>
        </p:nvSpPr>
        <p:spPr>
          <a:xfrm>
            <a:off x="2195736" y="4617132"/>
            <a:ext cx="792088" cy="792088"/>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13000"/>
              </a:lnSpc>
              <a:spcBef>
                <a:spcPts val="600"/>
              </a:spcBef>
            </a:pPr>
            <a:r>
              <a:rPr lang="en-GB" sz="1600" dirty="0" smtClean="0"/>
              <a:t>2011</a:t>
            </a:r>
          </a:p>
        </p:txBody>
      </p:sp>
      <p:sp>
        <p:nvSpPr>
          <p:cNvPr id="9" name="Oval 8"/>
          <p:cNvSpPr/>
          <p:nvPr/>
        </p:nvSpPr>
        <p:spPr>
          <a:xfrm>
            <a:off x="3995936" y="4610619"/>
            <a:ext cx="792088" cy="792088"/>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13000"/>
              </a:lnSpc>
              <a:spcBef>
                <a:spcPts val="600"/>
              </a:spcBef>
            </a:pPr>
            <a:r>
              <a:rPr lang="en-GB" sz="1600" dirty="0" smtClean="0"/>
              <a:t>2012</a:t>
            </a:r>
          </a:p>
        </p:txBody>
      </p:sp>
      <p:sp>
        <p:nvSpPr>
          <p:cNvPr id="10" name="Oval 9"/>
          <p:cNvSpPr/>
          <p:nvPr/>
        </p:nvSpPr>
        <p:spPr>
          <a:xfrm>
            <a:off x="5796136" y="4610619"/>
            <a:ext cx="792088" cy="792088"/>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13000"/>
              </a:lnSpc>
              <a:spcBef>
                <a:spcPts val="600"/>
              </a:spcBef>
            </a:pPr>
            <a:r>
              <a:rPr lang="en-GB" sz="1600" dirty="0" smtClean="0"/>
              <a:t>2013</a:t>
            </a:r>
          </a:p>
        </p:txBody>
      </p:sp>
      <p:sp>
        <p:nvSpPr>
          <p:cNvPr id="11" name="Oval 10"/>
          <p:cNvSpPr/>
          <p:nvPr/>
        </p:nvSpPr>
        <p:spPr>
          <a:xfrm>
            <a:off x="7596336" y="4603542"/>
            <a:ext cx="792088" cy="792088"/>
          </a:xfrm>
          <a:prstGeom prst="ellipse">
            <a:avLst/>
          </a:prstGeom>
          <a:solidFill>
            <a:schemeClr val="accent4"/>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13000"/>
              </a:lnSpc>
              <a:spcBef>
                <a:spcPts val="600"/>
              </a:spcBef>
            </a:pPr>
            <a:r>
              <a:rPr lang="en-GB" sz="1600" dirty="0" smtClean="0"/>
              <a:t>2014</a:t>
            </a:r>
          </a:p>
        </p:txBody>
      </p:sp>
      <p:cxnSp>
        <p:nvCxnSpPr>
          <p:cNvPr id="13" name="Straight Connector 12"/>
          <p:cNvCxnSpPr>
            <a:endCxn id="7" idx="0"/>
          </p:cNvCxnSpPr>
          <p:nvPr/>
        </p:nvCxnSpPr>
        <p:spPr>
          <a:xfrm>
            <a:off x="791580" y="1268760"/>
            <a:ext cx="0" cy="3348372"/>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91580" y="1263853"/>
            <a:ext cx="1044116" cy="490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931791" y="1124744"/>
            <a:ext cx="6888681" cy="278218"/>
          </a:xfrm>
          <a:prstGeom prst="rect">
            <a:avLst/>
          </a:prstGeom>
          <a:noFill/>
        </p:spPr>
        <p:txBody>
          <a:bodyPr wrap="none" lIns="0" tIns="0" rIns="0" bIns="0" rtlCol="0">
            <a:spAutoFit/>
          </a:bodyPr>
          <a:lstStyle/>
          <a:p>
            <a:pPr marL="285750" indent="-285750">
              <a:lnSpc>
                <a:spcPct val="113000"/>
              </a:lnSpc>
              <a:spcBef>
                <a:spcPts val="600"/>
              </a:spcBef>
              <a:buClr>
                <a:schemeClr val="accent2"/>
              </a:buClr>
              <a:buFont typeface="Wingdings" pitchFamily="2" charset="2"/>
              <a:buChar char="§"/>
            </a:pPr>
            <a:r>
              <a:rPr lang="en-GB" sz="1600" dirty="0" smtClean="0">
                <a:solidFill>
                  <a:srgbClr val="333333"/>
                </a:solidFill>
              </a:rPr>
              <a:t>KNCV </a:t>
            </a:r>
            <a:r>
              <a:rPr lang="en-GB" sz="1600" dirty="0" err="1" smtClean="0">
                <a:solidFill>
                  <a:srgbClr val="333333"/>
                </a:solidFill>
              </a:rPr>
              <a:t>ronde</a:t>
            </a:r>
            <a:r>
              <a:rPr lang="en-GB" sz="1600" dirty="0" smtClean="0">
                <a:solidFill>
                  <a:srgbClr val="333333"/>
                </a:solidFill>
              </a:rPr>
              <a:t> </a:t>
            </a:r>
            <a:r>
              <a:rPr lang="en-GB" sz="1600" dirty="0" err="1" smtClean="0">
                <a:solidFill>
                  <a:srgbClr val="333333"/>
                </a:solidFill>
              </a:rPr>
              <a:t>tafel</a:t>
            </a:r>
            <a:r>
              <a:rPr lang="en-GB" sz="1600" dirty="0" smtClean="0">
                <a:solidFill>
                  <a:srgbClr val="333333"/>
                </a:solidFill>
              </a:rPr>
              <a:t>: </a:t>
            </a:r>
            <a:r>
              <a:rPr lang="en-GB" sz="1600" dirty="0" err="1" smtClean="0">
                <a:solidFill>
                  <a:srgbClr val="333333"/>
                </a:solidFill>
              </a:rPr>
              <a:t>aanzet</a:t>
            </a:r>
            <a:r>
              <a:rPr lang="en-GB" sz="1600" dirty="0" smtClean="0">
                <a:solidFill>
                  <a:srgbClr val="333333"/>
                </a:solidFill>
              </a:rPr>
              <a:t> tot </a:t>
            </a:r>
            <a:r>
              <a:rPr lang="en-GB" sz="1600" dirty="0" err="1" smtClean="0">
                <a:solidFill>
                  <a:srgbClr val="333333"/>
                </a:solidFill>
              </a:rPr>
              <a:t>Nationaal</a:t>
            </a:r>
            <a:r>
              <a:rPr lang="en-GB" sz="1600" dirty="0" smtClean="0">
                <a:solidFill>
                  <a:srgbClr val="333333"/>
                </a:solidFill>
              </a:rPr>
              <a:t> </a:t>
            </a:r>
            <a:r>
              <a:rPr lang="en-GB" sz="1600" dirty="0" err="1" smtClean="0">
                <a:solidFill>
                  <a:srgbClr val="333333"/>
                </a:solidFill>
              </a:rPr>
              <a:t>Actieplan</a:t>
            </a:r>
            <a:r>
              <a:rPr lang="en-GB" sz="1600" dirty="0" smtClean="0">
                <a:solidFill>
                  <a:srgbClr val="333333"/>
                </a:solidFill>
              </a:rPr>
              <a:t> </a:t>
            </a:r>
            <a:r>
              <a:rPr lang="en-GB" sz="1600" dirty="0" err="1" smtClean="0">
                <a:solidFill>
                  <a:srgbClr val="333333"/>
                </a:solidFill>
              </a:rPr>
              <a:t>Zonnestroom</a:t>
            </a:r>
            <a:endParaRPr lang="en-GB" sz="1600" dirty="0" smtClean="0">
              <a:solidFill>
                <a:srgbClr val="333333"/>
              </a:solidFill>
            </a:endParaRPr>
          </a:p>
        </p:txBody>
      </p:sp>
      <p:cxnSp>
        <p:nvCxnSpPr>
          <p:cNvPr id="18" name="Straight Connector 17"/>
          <p:cNvCxnSpPr>
            <a:stCxn id="8" idx="0"/>
          </p:cNvCxnSpPr>
          <p:nvPr/>
        </p:nvCxnSpPr>
        <p:spPr>
          <a:xfrm flipV="1">
            <a:off x="2591780" y="4365104"/>
            <a:ext cx="0" cy="252028"/>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43980" y="1664804"/>
            <a:ext cx="0" cy="270030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43980" y="1664804"/>
            <a:ext cx="891716"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943980" y="4363594"/>
            <a:ext cx="1647800" cy="151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31790" y="1525695"/>
            <a:ext cx="4854278" cy="633379"/>
          </a:xfrm>
          <a:prstGeom prst="rect">
            <a:avLst/>
          </a:prstGeom>
          <a:noFill/>
        </p:spPr>
        <p:txBody>
          <a:bodyPr wrap="none" lIns="0" tIns="0" rIns="0" bIns="0" rtlCol="0">
            <a:spAutoFit/>
          </a:bodyPr>
          <a:lstStyle/>
          <a:p>
            <a:pPr marL="285750" indent="-285750">
              <a:lnSpc>
                <a:spcPct val="113000"/>
              </a:lnSpc>
              <a:spcBef>
                <a:spcPts val="600"/>
              </a:spcBef>
              <a:buClr>
                <a:schemeClr val="accent2"/>
              </a:buClr>
              <a:buFont typeface="Wingdings" pitchFamily="2" charset="2"/>
              <a:buChar char="§"/>
            </a:pPr>
            <a:r>
              <a:rPr lang="en-GB" sz="1600" dirty="0" err="1" smtClean="0">
                <a:solidFill>
                  <a:srgbClr val="333333"/>
                </a:solidFill>
              </a:rPr>
              <a:t>Oprichting</a:t>
            </a:r>
            <a:r>
              <a:rPr lang="en-GB" sz="1600" dirty="0" smtClean="0">
                <a:solidFill>
                  <a:srgbClr val="333333"/>
                </a:solidFill>
              </a:rPr>
              <a:t> </a:t>
            </a:r>
            <a:r>
              <a:rPr lang="en-GB" sz="1600" dirty="0" err="1" smtClean="0">
                <a:solidFill>
                  <a:srgbClr val="333333"/>
                </a:solidFill>
              </a:rPr>
              <a:t>Nationaal</a:t>
            </a:r>
            <a:r>
              <a:rPr lang="en-GB" sz="1600" dirty="0" smtClean="0">
                <a:solidFill>
                  <a:srgbClr val="333333"/>
                </a:solidFill>
              </a:rPr>
              <a:t> </a:t>
            </a:r>
            <a:r>
              <a:rPr lang="en-GB" sz="1600" dirty="0" err="1" smtClean="0">
                <a:solidFill>
                  <a:srgbClr val="333333"/>
                </a:solidFill>
              </a:rPr>
              <a:t>Actieplan</a:t>
            </a:r>
            <a:r>
              <a:rPr lang="en-GB" sz="1600" dirty="0" smtClean="0">
                <a:solidFill>
                  <a:srgbClr val="333333"/>
                </a:solidFill>
              </a:rPr>
              <a:t> </a:t>
            </a:r>
            <a:r>
              <a:rPr lang="en-GB" sz="1600" dirty="0" err="1" smtClean="0">
                <a:solidFill>
                  <a:srgbClr val="333333"/>
                </a:solidFill>
              </a:rPr>
              <a:t>Zonnestroom</a:t>
            </a:r>
            <a:endParaRPr lang="en-GB" sz="1600" dirty="0">
              <a:solidFill>
                <a:srgbClr val="333333"/>
              </a:solidFill>
            </a:endParaRPr>
          </a:p>
          <a:p>
            <a:pPr marL="285750" indent="-285750">
              <a:lnSpc>
                <a:spcPct val="113000"/>
              </a:lnSpc>
              <a:spcBef>
                <a:spcPts val="600"/>
              </a:spcBef>
              <a:buClr>
                <a:schemeClr val="accent2"/>
              </a:buClr>
              <a:buFont typeface="Wingdings" pitchFamily="2" charset="2"/>
              <a:buChar char="§"/>
            </a:pPr>
            <a:r>
              <a:rPr lang="en-GB" sz="1600" dirty="0" err="1" smtClean="0">
                <a:solidFill>
                  <a:srgbClr val="333333"/>
                </a:solidFill>
              </a:rPr>
              <a:t>Lancering</a:t>
            </a:r>
            <a:r>
              <a:rPr lang="en-GB" sz="1600" dirty="0" smtClean="0">
                <a:solidFill>
                  <a:srgbClr val="333333"/>
                </a:solidFill>
              </a:rPr>
              <a:t> 4 </a:t>
            </a:r>
            <a:r>
              <a:rPr lang="en-GB" sz="1600" dirty="0" err="1" smtClean="0">
                <a:solidFill>
                  <a:srgbClr val="333333"/>
                </a:solidFill>
              </a:rPr>
              <a:t>GWp</a:t>
            </a:r>
            <a:r>
              <a:rPr lang="en-GB" sz="1600" dirty="0" smtClean="0">
                <a:solidFill>
                  <a:srgbClr val="333333"/>
                </a:solidFill>
              </a:rPr>
              <a:t> </a:t>
            </a:r>
            <a:r>
              <a:rPr lang="en-GB" sz="1600" dirty="0" err="1" smtClean="0">
                <a:solidFill>
                  <a:srgbClr val="333333"/>
                </a:solidFill>
              </a:rPr>
              <a:t>doelstelling</a:t>
            </a:r>
            <a:r>
              <a:rPr lang="en-GB" sz="1600" dirty="0" smtClean="0">
                <a:solidFill>
                  <a:srgbClr val="333333"/>
                </a:solidFill>
              </a:rPr>
              <a:t> 2020</a:t>
            </a:r>
          </a:p>
        </p:txBody>
      </p:sp>
      <p:cxnSp>
        <p:nvCxnSpPr>
          <p:cNvPr id="28" name="Straight Connector 27"/>
          <p:cNvCxnSpPr>
            <a:stCxn id="9" idx="0"/>
          </p:cNvCxnSpPr>
          <p:nvPr/>
        </p:nvCxnSpPr>
        <p:spPr>
          <a:xfrm flipV="1">
            <a:off x="4391980" y="4221088"/>
            <a:ext cx="0" cy="389531"/>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096380" y="2420888"/>
            <a:ext cx="0" cy="180020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096380" y="2420888"/>
            <a:ext cx="6715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096380" y="4221088"/>
            <a:ext cx="3295600"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31790" y="2281779"/>
            <a:ext cx="4723857" cy="251287"/>
          </a:xfrm>
          <a:prstGeom prst="rect">
            <a:avLst/>
          </a:prstGeom>
          <a:noFill/>
        </p:spPr>
        <p:txBody>
          <a:bodyPr wrap="none" lIns="0" tIns="0" rIns="0" bIns="0" rtlCol="0">
            <a:spAutoFit/>
          </a:bodyPr>
          <a:lstStyle/>
          <a:p>
            <a:pPr marL="285750" indent="-285750">
              <a:lnSpc>
                <a:spcPct val="113000"/>
              </a:lnSpc>
              <a:spcBef>
                <a:spcPts val="600"/>
              </a:spcBef>
              <a:buClr>
                <a:schemeClr val="accent2"/>
              </a:buClr>
              <a:buFont typeface="Wingdings" pitchFamily="2" charset="2"/>
              <a:buChar char="§"/>
            </a:pPr>
            <a:r>
              <a:rPr lang="en-GB" sz="1600" dirty="0" err="1" smtClean="0">
                <a:solidFill>
                  <a:srgbClr val="333333"/>
                </a:solidFill>
              </a:rPr>
              <a:t>Eerste</a:t>
            </a:r>
            <a:r>
              <a:rPr lang="en-GB" sz="1600" dirty="0" smtClean="0">
                <a:solidFill>
                  <a:srgbClr val="333333"/>
                </a:solidFill>
              </a:rPr>
              <a:t> </a:t>
            </a:r>
            <a:r>
              <a:rPr lang="en-GB" sz="1600" dirty="0" err="1" smtClean="0">
                <a:solidFill>
                  <a:srgbClr val="333333"/>
                </a:solidFill>
              </a:rPr>
              <a:t>actie</a:t>
            </a:r>
            <a:r>
              <a:rPr lang="en-GB" sz="1600" dirty="0" smtClean="0">
                <a:solidFill>
                  <a:srgbClr val="333333"/>
                </a:solidFill>
              </a:rPr>
              <a:t> </a:t>
            </a:r>
            <a:r>
              <a:rPr lang="en-GB" sz="1600" dirty="0" err="1" smtClean="0">
                <a:solidFill>
                  <a:srgbClr val="333333"/>
                </a:solidFill>
              </a:rPr>
              <a:t>voltooid</a:t>
            </a:r>
            <a:r>
              <a:rPr lang="en-GB" sz="1600" dirty="0" smtClean="0">
                <a:solidFill>
                  <a:srgbClr val="333333"/>
                </a:solidFill>
              </a:rPr>
              <a:t>: PIR register </a:t>
            </a:r>
            <a:r>
              <a:rPr lang="en-GB" sz="1600" dirty="0" err="1" smtClean="0">
                <a:solidFill>
                  <a:srgbClr val="333333"/>
                </a:solidFill>
              </a:rPr>
              <a:t>geopend</a:t>
            </a:r>
            <a:endParaRPr lang="en-GB" sz="1600" dirty="0" smtClean="0">
              <a:solidFill>
                <a:srgbClr val="333333"/>
              </a:solidFill>
            </a:endParaRPr>
          </a:p>
        </p:txBody>
      </p:sp>
      <p:cxnSp>
        <p:nvCxnSpPr>
          <p:cNvPr id="43" name="Straight Connector 42"/>
          <p:cNvCxnSpPr>
            <a:stCxn id="10" idx="0"/>
          </p:cNvCxnSpPr>
          <p:nvPr/>
        </p:nvCxnSpPr>
        <p:spPr>
          <a:xfrm flipV="1">
            <a:off x="6192180" y="4077072"/>
            <a:ext cx="0" cy="53354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232845" y="2780928"/>
            <a:ext cx="5439" cy="1296144"/>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238284" y="2780928"/>
            <a:ext cx="529596"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32845" y="4077072"/>
            <a:ext cx="4959335"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931790" y="2636912"/>
            <a:ext cx="5883983" cy="556434"/>
          </a:xfrm>
          <a:prstGeom prst="rect">
            <a:avLst/>
          </a:prstGeom>
          <a:noFill/>
        </p:spPr>
        <p:txBody>
          <a:bodyPr wrap="none" lIns="0" tIns="0" rIns="0" bIns="0" rtlCol="0">
            <a:spAutoFit/>
          </a:bodyPr>
          <a:lstStyle/>
          <a:p>
            <a:pPr marL="285750" indent="-285750">
              <a:lnSpc>
                <a:spcPct val="113000"/>
              </a:lnSpc>
              <a:spcBef>
                <a:spcPts val="600"/>
              </a:spcBef>
              <a:buClr>
                <a:schemeClr val="accent2"/>
              </a:buClr>
              <a:buFont typeface="Wingdings" pitchFamily="2" charset="2"/>
              <a:buChar char="§"/>
            </a:pPr>
            <a:r>
              <a:rPr lang="en-GB" sz="1600" dirty="0" err="1" smtClean="0">
                <a:solidFill>
                  <a:srgbClr val="333333"/>
                </a:solidFill>
              </a:rPr>
              <a:t>Acties</a:t>
            </a:r>
            <a:r>
              <a:rPr lang="en-GB" sz="1600" dirty="0" smtClean="0">
                <a:solidFill>
                  <a:srgbClr val="333333"/>
                </a:solidFill>
              </a:rPr>
              <a:t> </a:t>
            </a:r>
            <a:r>
              <a:rPr lang="en-GB" sz="1600" dirty="0" err="1" smtClean="0">
                <a:solidFill>
                  <a:srgbClr val="333333"/>
                </a:solidFill>
              </a:rPr>
              <a:t>voltooid</a:t>
            </a:r>
            <a:r>
              <a:rPr lang="en-GB" sz="1600" dirty="0" smtClean="0">
                <a:solidFill>
                  <a:srgbClr val="333333"/>
                </a:solidFill>
              </a:rPr>
              <a:t> ten </a:t>
            </a:r>
            <a:r>
              <a:rPr lang="en-GB" sz="1600" dirty="0" err="1" smtClean="0">
                <a:solidFill>
                  <a:srgbClr val="333333"/>
                </a:solidFill>
              </a:rPr>
              <a:t>aanzien</a:t>
            </a:r>
            <a:r>
              <a:rPr lang="en-GB" sz="1600" dirty="0" smtClean="0">
                <a:solidFill>
                  <a:srgbClr val="333333"/>
                </a:solidFill>
              </a:rPr>
              <a:t> van </a:t>
            </a:r>
            <a:r>
              <a:rPr lang="en-GB" sz="1600" dirty="0" err="1" smtClean="0">
                <a:solidFill>
                  <a:srgbClr val="333333"/>
                </a:solidFill>
              </a:rPr>
              <a:t>kwaliteit</a:t>
            </a:r>
            <a:r>
              <a:rPr lang="en-GB" sz="1600" dirty="0" smtClean="0">
                <a:solidFill>
                  <a:srgbClr val="333333"/>
                </a:solidFill>
              </a:rPr>
              <a:t> van </a:t>
            </a:r>
            <a:r>
              <a:rPr lang="en-GB" sz="1600" dirty="0" err="1" smtClean="0">
                <a:solidFill>
                  <a:srgbClr val="333333"/>
                </a:solidFill>
              </a:rPr>
              <a:t>systeem</a:t>
            </a:r>
            <a:r>
              <a:rPr lang="en-GB" sz="1600" dirty="0" smtClean="0">
                <a:solidFill>
                  <a:srgbClr val="333333"/>
                </a:solidFill>
              </a:rPr>
              <a:t> </a:t>
            </a:r>
            <a:br>
              <a:rPr lang="en-GB" sz="1600" dirty="0" smtClean="0">
                <a:solidFill>
                  <a:srgbClr val="333333"/>
                </a:solidFill>
              </a:rPr>
            </a:br>
            <a:r>
              <a:rPr lang="en-GB" sz="1600" dirty="0" smtClean="0">
                <a:solidFill>
                  <a:srgbClr val="333333"/>
                </a:solidFill>
              </a:rPr>
              <a:t>en </a:t>
            </a:r>
            <a:r>
              <a:rPr lang="en-GB" sz="1600" dirty="0" err="1" smtClean="0">
                <a:solidFill>
                  <a:srgbClr val="333333"/>
                </a:solidFill>
              </a:rPr>
              <a:t>installateurs</a:t>
            </a:r>
            <a:endParaRPr lang="en-GB" sz="1600" dirty="0" smtClean="0">
              <a:solidFill>
                <a:srgbClr val="333333"/>
              </a:solidFill>
            </a:endParaRPr>
          </a:p>
        </p:txBody>
      </p:sp>
      <p:cxnSp>
        <p:nvCxnSpPr>
          <p:cNvPr id="55" name="Straight Connector 54"/>
          <p:cNvCxnSpPr>
            <a:stCxn id="11" idx="0"/>
          </p:cNvCxnSpPr>
          <p:nvPr/>
        </p:nvCxnSpPr>
        <p:spPr>
          <a:xfrm flipV="1">
            <a:off x="7992380" y="3954315"/>
            <a:ext cx="0" cy="649227"/>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90684" y="3954314"/>
            <a:ext cx="6601696" cy="1"/>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385245" y="3320988"/>
            <a:ext cx="5439" cy="633326"/>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390684" y="3320988"/>
            <a:ext cx="445012" cy="0"/>
          </a:xfrm>
          <a:prstGeom prst="line">
            <a:avLst/>
          </a:prstGeom>
          <a:ln>
            <a:solidFill>
              <a:srgbClr val="333333"/>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931791" y="3193346"/>
            <a:ext cx="5780429" cy="278218"/>
          </a:xfrm>
          <a:prstGeom prst="rect">
            <a:avLst/>
          </a:prstGeom>
          <a:noFill/>
        </p:spPr>
        <p:txBody>
          <a:bodyPr wrap="none" lIns="0" tIns="0" rIns="0" bIns="0" rtlCol="0">
            <a:spAutoFit/>
          </a:bodyPr>
          <a:lstStyle/>
          <a:p>
            <a:pPr marL="285750" indent="-285750">
              <a:lnSpc>
                <a:spcPct val="113000"/>
              </a:lnSpc>
              <a:spcBef>
                <a:spcPts val="600"/>
              </a:spcBef>
              <a:buClr>
                <a:schemeClr val="accent2"/>
              </a:buClr>
              <a:buFont typeface="Wingdings" pitchFamily="2" charset="2"/>
              <a:buChar char="§"/>
            </a:pPr>
            <a:r>
              <a:rPr lang="en-GB" sz="1600" dirty="0" err="1" smtClean="0">
                <a:solidFill>
                  <a:srgbClr val="333333"/>
                </a:solidFill>
              </a:rPr>
              <a:t>Potentieelstudie</a:t>
            </a:r>
            <a:r>
              <a:rPr lang="en-GB" sz="1600" dirty="0" smtClean="0">
                <a:solidFill>
                  <a:srgbClr val="333333"/>
                </a:solidFill>
              </a:rPr>
              <a:t> en </a:t>
            </a:r>
            <a:r>
              <a:rPr lang="en-GB" sz="1600" dirty="0" err="1" smtClean="0">
                <a:solidFill>
                  <a:srgbClr val="333333"/>
                </a:solidFill>
              </a:rPr>
              <a:t>Portaal</a:t>
            </a:r>
            <a:r>
              <a:rPr lang="en-GB" sz="1600" dirty="0" smtClean="0">
                <a:solidFill>
                  <a:srgbClr val="333333"/>
                </a:solidFill>
              </a:rPr>
              <a:t> </a:t>
            </a:r>
            <a:r>
              <a:rPr lang="en-GB" sz="1600" dirty="0" err="1" smtClean="0">
                <a:solidFill>
                  <a:srgbClr val="333333"/>
                </a:solidFill>
              </a:rPr>
              <a:t>zonnestroom</a:t>
            </a:r>
            <a:r>
              <a:rPr lang="en-GB" sz="1600" dirty="0" smtClean="0">
                <a:solidFill>
                  <a:srgbClr val="333333"/>
                </a:solidFill>
              </a:rPr>
              <a:t> </a:t>
            </a:r>
            <a:r>
              <a:rPr lang="en-GB" sz="1600" dirty="0" err="1" smtClean="0">
                <a:solidFill>
                  <a:srgbClr val="333333"/>
                </a:solidFill>
              </a:rPr>
              <a:t>gerealiseerd</a:t>
            </a:r>
            <a:endParaRPr lang="en-GB" sz="1600" dirty="0" smtClean="0">
              <a:solidFill>
                <a:srgbClr val="333333"/>
              </a:solidFill>
            </a:endParaRPr>
          </a:p>
        </p:txBody>
      </p:sp>
    </p:spTree>
    <p:extLst>
      <p:ext uri="{BB962C8B-B14F-4D97-AF65-F5344CB8AC3E}">
        <p14:creationId xmlns:p14="http://schemas.microsoft.com/office/powerpoint/2010/main" val="12754332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241082"/>
            <a:ext cx="4321175" cy="670086"/>
          </a:xfrm>
        </p:spPr>
        <p:txBody>
          <a:bodyPr/>
          <a:lstStyle/>
          <a:p>
            <a:r>
              <a:rPr lang="nl-NL" dirty="0" smtClean="0"/>
              <a:t>Het Nationaal Actieplan Zonnestroom is…</a:t>
            </a:r>
            <a:endParaRPr lang="nl-NL" dirty="0"/>
          </a:p>
        </p:txBody>
      </p:sp>
      <p:sp>
        <p:nvSpPr>
          <p:cNvPr id="3" name="Content Placeholder 2"/>
          <p:cNvSpPr>
            <a:spLocks noGrp="1"/>
          </p:cNvSpPr>
          <p:nvPr>
            <p:ph idx="1"/>
          </p:nvPr>
        </p:nvSpPr>
        <p:spPr/>
        <p:txBody>
          <a:bodyPr/>
          <a:lstStyle/>
          <a:p>
            <a:r>
              <a:rPr lang="nl-NL" dirty="0" smtClean="0"/>
              <a:t>… een actieplan dat barrières voor grootschalige uitrol van zonnestroom adresseert.</a:t>
            </a:r>
          </a:p>
          <a:p>
            <a:r>
              <a:rPr lang="nl-NL" dirty="0" smtClean="0"/>
              <a:t>… een marktinitiatief</a:t>
            </a:r>
          </a:p>
          <a:p>
            <a:r>
              <a:rPr lang="nl-NL" dirty="0" smtClean="0"/>
              <a:t>… een breed gedragen plan:</a:t>
            </a:r>
          </a:p>
          <a:p>
            <a:pPr marL="628650" lvl="1" indent="-180975"/>
            <a:r>
              <a:rPr lang="nl-NL" dirty="0" smtClean="0"/>
              <a:t>Producenten</a:t>
            </a:r>
          </a:p>
          <a:p>
            <a:pPr marL="628650" lvl="1" indent="-180975"/>
            <a:r>
              <a:rPr lang="nl-NL" dirty="0" smtClean="0"/>
              <a:t>Leveranciers</a:t>
            </a:r>
          </a:p>
          <a:p>
            <a:pPr marL="628650" lvl="1" indent="-180975"/>
            <a:r>
              <a:rPr lang="nl-NL" dirty="0" smtClean="0"/>
              <a:t>Kennisinstellingen &amp; adviseurs</a:t>
            </a:r>
          </a:p>
          <a:p>
            <a:pPr marL="628650" lvl="1" indent="-180975"/>
            <a:r>
              <a:rPr lang="nl-NL" dirty="0" smtClean="0"/>
              <a:t>Netwerkbeheerders &amp; energieleveranciers</a:t>
            </a:r>
          </a:p>
          <a:p>
            <a:pPr marL="628650" lvl="1" indent="-180975"/>
            <a:r>
              <a:rPr lang="nl-NL" dirty="0" smtClean="0"/>
              <a:t>Banken &amp; Verzekeraars</a:t>
            </a:r>
          </a:p>
          <a:p>
            <a:pPr marL="628650" lvl="1" indent="-180975"/>
            <a:r>
              <a:rPr lang="nl-NL" dirty="0" smtClean="0"/>
              <a:t>Belangenorganisaties</a:t>
            </a:r>
          </a:p>
          <a:p>
            <a:pPr marL="177800" indent="-177800"/>
            <a:r>
              <a:rPr lang="nl-NL" dirty="0" smtClean="0"/>
              <a:t>… doelstelling voor 4 </a:t>
            </a:r>
            <a:r>
              <a:rPr lang="nl-NL" dirty="0" err="1" smtClean="0"/>
              <a:t>GW</a:t>
            </a:r>
            <a:r>
              <a:rPr lang="nl-NL" baseline="-25000" dirty="0" err="1" smtClean="0"/>
              <a:t>p</a:t>
            </a:r>
            <a:r>
              <a:rPr lang="nl-NL" dirty="0" smtClean="0"/>
              <a:t> in 2020</a:t>
            </a:r>
          </a:p>
          <a:p>
            <a:pPr marL="177800" indent="-177800"/>
            <a:r>
              <a:rPr lang="nl-NL" dirty="0" smtClean="0"/>
              <a:t>… aandacht voor zonne-energie</a:t>
            </a:r>
          </a:p>
          <a:p>
            <a:pPr marL="0" indent="0">
              <a:buNone/>
            </a:pPr>
            <a:endParaRPr lang="nl-NL" dirty="0"/>
          </a:p>
        </p:txBody>
      </p:sp>
      <p:pic>
        <p:nvPicPr>
          <p:cNvPr id="9" name="Picture 4"/>
          <p:cNvPicPr>
            <a:picLocks noChangeAspect="1" noChangeArrowheads="1"/>
          </p:cNvPicPr>
          <p:nvPr/>
        </p:nvPicPr>
        <p:blipFill>
          <a:blip r:embed="rId3" cstate="print"/>
          <a:srcRect/>
          <a:stretch>
            <a:fillRect/>
          </a:stretch>
        </p:blipFill>
        <p:spPr bwMode="auto">
          <a:xfrm>
            <a:off x="7425681" y="3835405"/>
            <a:ext cx="1596117" cy="2257571"/>
          </a:xfrm>
          <a:prstGeom prst="rect">
            <a:avLst/>
          </a:prstGeom>
          <a:ln>
            <a:noFill/>
          </a:ln>
          <a:effectLst>
            <a:outerShdw blurRad="292100" dist="139700" dir="2700000" algn="tl" rotWithShape="0">
              <a:srgbClr val="333333">
                <a:alpha val="65000"/>
              </a:srgbClr>
            </a:outerShdw>
          </a:effectLst>
        </p:spPr>
      </p:pic>
      <p:pic>
        <p:nvPicPr>
          <p:cNvPr id="10" name="Picture 5"/>
          <p:cNvPicPr>
            <a:picLocks noChangeAspect="1" noChangeArrowheads="1"/>
          </p:cNvPicPr>
          <p:nvPr/>
        </p:nvPicPr>
        <p:blipFill>
          <a:blip r:embed="rId4" cstate="print"/>
          <a:srcRect/>
          <a:stretch>
            <a:fillRect/>
          </a:stretch>
        </p:blipFill>
        <p:spPr bwMode="auto">
          <a:xfrm>
            <a:off x="6560303" y="2827613"/>
            <a:ext cx="1596117" cy="2257571"/>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27150" y="1599533"/>
            <a:ext cx="1598531" cy="22615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5BA07366-CB75-4AA8-9E5B-928B849F427C}" type="slidenum">
              <a:rPr lang="en-GB" smtClean="0"/>
              <a:t>4</a:t>
            </a:fld>
            <a:endParaRPr lang="en-GB" dirty="0"/>
          </a:p>
        </p:txBody>
      </p:sp>
    </p:spTree>
    <p:extLst>
      <p:ext uri="{BB962C8B-B14F-4D97-AF65-F5344CB8AC3E}">
        <p14:creationId xmlns:p14="http://schemas.microsoft.com/office/powerpoint/2010/main" val="26159933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Projectie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6902587"/>
              </p:ext>
            </p:extLst>
          </p:nvPr>
        </p:nvGraphicFramePr>
        <p:xfrm>
          <a:off x="152400" y="1135063"/>
          <a:ext cx="883920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BA07366-CB75-4AA8-9E5B-928B849F427C}" type="slidenum">
              <a:rPr lang="en-GB" smtClean="0"/>
              <a:t>5</a:t>
            </a:fld>
            <a:endParaRPr lang="en-GB" dirty="0"/>
          </a:p>
        </p:txBody>
      </p:sp>
    </p:spTree>
    <p:extLst>
      <p:ext uri="{BB962C8B-B14F-4D97-AF65-F5344CB8AC3E}">
        <p14:creationId xmlns:p14="http://schemas.microsoft.com/office/powerpoint/2010/main" val="38990792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Projectie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710529565"/>
              </p:ext>
            </p:extLst>
          </p:nvPr>
        </p:nvGraphicFramePr>
        <p:xfrm>
          <a:off x="250825" y="1135063"/>
          <a:ext cx="883920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p:cNvSpPr>
            <a:spLocks noGrp="1"/>
          </p:cNvSpPr>
          <p:nvPr>
            <p:ph type="sldNum" sz="quarter" idx="12"/>
          </p:nvPr>
        </p:nvSpPr>
        <p:spPr/>
        <p:txBody>
          <a:bodyPr/>
          <a:lstStyle/>
          <a:p>
            <a:fld id="{5BA07366-CB75-4AA8-9E5B-928B849F427C}" type="slidenum">
              <a:rPr lang="en-GB" smtClean="0"/>
              <a:t>6</a:t>
            </a:fld>
            <a:endParaRPr lang="en-GB" dirty="0"/>
          </a:p>
        </p:txBody>
      </p:sp>
    </p:spTree>
    <p:extLst>
      <p:ext uri="{BB962C8B-B14F-4D97-AF65-F5344CB8AC3E}">
        <p14:creationId xmlns:p14="http://schemas.microsoft.com/office/powerpoint/2010/main" val="32840988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Projectie</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18898773"/>
              </p:ext>
            </p:extLst>
          </p:nvPr>
        </p:nvGraphicFramePr>
        <p:xfrm>
          <a:off x="250825" y="1135063"/>
          <a:ext cx="8839200" cy="49053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3059832" y="1686097"/>
            <a:ext cx="1672561" cy="391227"/>
          </a:xfrm>
          <a:prstGeom prst="ellipse">
            <a:avLst/>
          </a:prstGeom>
        </p:spPr>
        <p:style>
          <a:lnRef idx="2">
            <a:schemeClr val="accent3"/>
          </a:lnRef>
          <a:fillRef idx="1">
            <a:schemeClr val="lt1"/>
          </a:fillRef>
          <a:effectRef idx="0">
            <a:schemeClr val="accent3"/>
          </a:effectRef>
          <a:fontRef idx="minor">
            <a:schemeClr val="dk1"/>
          </a:fontRef>
        </p:style>
        <p:txBody>
          <a:bodyPr wrap="none" lIns="0" tIns="0" rIns="0" bIns="0" rtlCol="0">
            <a:spAutoFit/>
          </a:bodyPr>
          <a:lstStyle/>
          <a:p>
            <a:pPr>
              <a:lnSpc>
                <a:spcPct val="113000"/>
              </a:lnSpc>
              <a:spcBef>
                <a:spcPts val="600"/>
              </a:spcBef>
            </a:pPr>
            <a:r>
              <a:rPr lang="en-GB" sz="1600" dirty="0" smtClean="0">
                <a:solidFill>
                  <a:srgbClr val="333333"/>
                </a:solidFill>
              </a:rPr>
              <a:t>SDE+ 2014</a:t>
            </a:r>
          </a:p>
        </p:txBody>
      </p:sp>
      <p:sp>
        <p:nvSpPr>
          <p:cNvPr id="7" name="Rectangle 6"/>
          <p:cNvSpPr/>
          <p:nvPr/>
        </p:nvSpPr>
        <p:spPr>
          <a:xfrm>
            <a:off x="2836188" y="980728"/>
            <a:ext cx="112752" cy="1008112"/>
          </a:xfrm>
          <a:prstGeom prst="rect">
            <a:avLst/>
          </a:prstGeom>
          <a:pattFill prst="wdUpDiag">
            <a:fgClr>
              <a:schemeClr val="accent3"/>
            </a:fgClr>
            <a:bgClr>
              <a:schemeClr val="bg1"/>
            </a:bgClr>
          </a:patt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Bef>
                <a:spcPts val="600"/>
              </a:spcBef>
            </a:pPr>
            <a:endParaRPr lang="en-GB" sz="1600" dirty="0" err="1" smtClean="0"/>
          </a:p>
        </p:txBody>
      </p:sp>
      <p:sp>
        <p:nvSpPr>
          <p:cNvPr id="6" name="Slide Number Placeholder 5"/>
          <p:cNvSpPr>
            <a:spLocks noGrp="1"/>
          </p:cNvSpPr>
          <p:nvPr>
            <p:ph type="sldNum" sz="quarter" idx="12"/>
          </p:nvPr>
        </p:nvSpPr>
        <p:spPr/>
        <p:txBody>
          <a:bodyPr/>
          <a:lstStyle/>
          <a:p>
            <a:fld id="{5BA07366-CB75-4AA8-9E5B-928B849F427C}" type="slidenum">
              <a:rPr lang="en-GB" smtClean="0"/>
              <a:t>7</a:t>
            </a:fld>
            <a:endParaRPr lang="en-GB" dirty="0"/>
          </a:p>
        </p:txBody>
      </p:sp>
    </p:spTree>
    <p:extLst>
      <p:ext uri="{BB962C8B-B14F-4D97-AF65-F5344CB8AC3E}">
        <p14:creationId xmlns:p14="http://schemas.microsoft.com/office/powerpoint/2010/main" val="34381829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PV </a:t>
            </a:r>
            <a:r>
              <a:rPr lang="en-GB" dirty="0" err="1" smtClean="0"/>
              <a:t>Potentieelstudie</a:t>
            </a:r>
            <a:endParaRPr lang="en-GB" dirty="0"/>
          </a:p>
        </p:txBody>
      </p:sp>
      <p:sp>
        <p:nvSpPr>
          <p:cNvPr id="3" name="Content Placeholder 2"/>
          <p:cNvSpPr>
            <a:spLocks noGrp="1"/>
          </p:cNvSpPr>
          <p:nvPr>
            <p:ph idx="1"/>
          </p:nvPr>
        </p:nvSpPr>
        <p:spPr/>
        <p:txBody>
          <a:bodyPr/>
          <a:lstStyle/>
          <a:p>
            <a:r>
              <a:rPr lang="en-GB" dirty="0" err="1" smtClean="0"/>
              <a:t>Planbureau</a:t>
            </a:r>
            <a:r>
              <a:rPr lang="en-GB" dirty="0" smtClean="0"/>
              <a:t> </a:t>
            </a:r>
            <a:r>
              <a:rPr lang="en-GB" dirty="0" err="1" smtClean="0"/>
              <a:t>voor</a:t>
            </a:r>
            <a:r>
              <a:rPr lang="en-GB" dirty="0" smtClean="0"/>
              <a:t> de </a:t>
            </a:r>
            <a:r>
              <a:rPr lang="en-GB" dirty="0" err="1" smtClean="0"/>
              <a:t>Leefomgeving</a:t>
            </a:r>
            <a:r>
              <a:rPr lang="en-GB" dirty="0" smtClean="0"/>
              <a:t>, DNV GL en RVO</a:t>
            </a:r>
          </a:p>
          <a:p>
            <a:r>
              <a:rPr lang="nl-NL" dirty="0"/>
              <a:t>Hoofdvraag: Wat is de totale potentiële capaciteit voor PV op de Nederlandse daken?</a:t>
            </a:r>
            <a:endParaRPr lang="en-US" dirty="0"/>
          </a:p>
          <a:p>
            <a:r>
              <a:rPr lang="nl-NL" dirty="0" smtClean="0"/>
              <a:t>Deelvragen:</a:t>
            </a:r>
          </a:p>
          <a:p>
            <a:pPr lvl="1"/>
            <a:r>
              <a:rPr lang="nl-NL" dirty="0"/>
              <a:t>Wat is de impact van zonne-energie op het </a:t>
            </a:r>
            <a:r>
              <a:rPr lang="nl-NL" dirty="0" smtClean="0"/>
              <a:t>elektriciteitsnetwerk?</a:t>
            </a:r>
            <a:endParaRPr lang="en-US" dirty="0"/>
          </a:p>
          <a:p>
            <a:pPr lvl="1"/>
            <a:r>
              <a:rPr lang="nl-NL" dirty="0"/>
              <a:t>Hoeveel energie kan met deze capaciteit opgewekt worden en hoe verhoudt zich dit tot totale energieproductie in Nederland?</a:t>
            </a:r>
            <a:endParaRPr lang="en-US" dirty="0"/>
          </a:p>
          <a:p>
            <a:pPr lvl="1"/>
            <a:r>
              <a:rPr lang="nl-NL" dirty="0"/>
              <a:t>Welke rol kunnen elektriciteitsopslag, elektrisch vervoer, warmtepompen en </a:t>
            </a:r>
            <a:r>
              <a:rPr lang="nl-NL" dirty="0" err="1"/>
              <a:t>Demand</a:t>
            </a:r>
            <a:r>
              <a:rPr lang="nl-NL" dirty="0"/>
              <a:t> Side Management spelen bij het inpassen van grote hoeveelheden zonne-energie</a:t>
            </a:r>
            <a:r>
              <a:rPr lang="nl-NL" dirty="0" smtClean="0"/>
              <a:t>?</a:t>
            </a:r>
          </a:p>
          <a:p>
            <a:endParaRPr lang="nl-NL" dirty="0"/>
          </a:p>
          <a:p>
            <a:r>
              <a:rPr lang="nl-NL" dirty="0" smtClean="0"/>
              <a:t>Januari – Augustus 2014</a:t>
            </a:r>
            <a:endParaRPr lang="en-US" dirty="0"/>
          </a:p>
          <a:p>
            <a:endParaRPr lang="en-GB" dirty="0"/>
          </a:p>
        </p:txBody>
      </p:sp>
      <p:sp>
        <p:nvSpPr>
          <p:cNvPr id="4" name="Slide Number Placeholder 3"/>
          <p:cNvSpPr>
            <a:spLocks noGrp="1"/>
          </p:cNvSpPr>
          <p:nvPr>
            <p:ph type="sldNum" sz="quarter" idx="12"/>
          </p:nvPr>
        </p:nvSpPr>
        <p:spPr/>
        <p:txBody>
          <a:bodyPr/>
          <a:lstStyle/>
          <a:p>
            <a:fld id="{5BA07366-CB75-4AA8-9E5B-928B849F427C}" type="slidenum">
              <a:rPr lang="en-GB" smtClean="0"/>
              <a:t>8</a:t>
            </a:fld>
            <a:endParaRPr lang="en-GB" dirty="0"/>
          </a:p>
        </p:txBody>
      </p:sp>
    </p:spTree>
    <p:extLst>
      <p:ext uri="{BB962C8B-B14F-4D97-AF65-F5344CB8AC3E}">
        <p14:creationId xmlns:p14="http://schemas.microsoft.com/office/powerpoint/2010/main" val="54022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Ter</a:t>
            </a:r>
            <a:r>
              <a:rPr lang="en-GB" dirty="0" smtClean="0"/>
              <a:t> </a:t>
            </a:r>
            <a:r>
              <a:rPr lang="en-GB" dirty="0" err="1" smtClean="0"/>
              <a:t>afsluiting</a:t>
            </a:r>
            <a:endParaRPr lang="en-GB" dirty="0"/>
          </a:p>
        </p:txBody>
      </p:sp>
      <p:sp>
        <p:nvSpPr>
          <p:cNvPr id="3" name="Content Placeholder 2"/>
          <p:cNvSpPr>
            <a:spLocks noGrp="1"/>
          </p:cNvSpPr>
          <p:nvPr>
            <p:ph idx="1"/>
          </p:nvPr>
        </p:nvSpPr>
        <p:spPr/>
        <p:txBody>
          <a:bodyPr/>
          <a:lstStyle/>
          <a:p>
            <a:r>
              <a:rPr lang="en-GB" dirty="0" smtClean="0"/>
              <a:t>Op </a:t>
            </a:r>
            <a:r>
              <a:rPr lang="en-GB" dirty="0" err="1" smtClean="0"/>
              <a:t>termijn</a:t>
            </a:r>
            <a:r>
              <a:rPr lang="en-GB" dirty="0" smtClean="0"/>
              <a:t> </a:t>
            </a:r>
            <a:r>
              <a:rPr lang="en-GB" dirty="0" err="1" smtClean="0"/>
              <a:t>wordt</a:t>
            </a:r>
            <a:r>
              <a:rPr lang="en-GB" dirty="0" smtClean="0"/>
              <a:t> </a:t>
            </a:r>
            <a:r>
              <a:rPr lang="en-GB" dirty="0" err="1" smtClean="0"/>
              <a:t>zonne-energie</a:t>
            </a:r>
            <a:r>
              <a:rPr lang="en-GB" dirty="0" smtClean="0"/>
              <a:t> de </a:t>
            </a:r>
            <a:r>
              <a:rPr lang="en-GB" dirty="0" err="1" smtClean="0"/>
              <a:t>goedkoopste</a:t>
            </a:r>
            <a:r>
              <a:rPr lang="en-GB" dirty="0" smtClean="0"/>
              <a:t> </a:t>
            </a:r>
            <a:r>
              <a:rPr lang="en-GB" dirty="0" err="1" smtClean="0"/>
              <a:t>vorm</a:t>
            </a:r>
            <a:r>
              <a:rPr lang="en-GB" dirty="0" smtClean="0"/>
              <a:t> van </a:t>
            </a:r>
            <a:r>
              <a:rPr lang="en-GB" dirty="0" err="1" smtClean="0"/>
              <a:t>energie</a:t>
            </a:r>
            <a:endParaRPr lang="en-GB" dirty="0" smtClean="0"/>
          </a:p>
          <a:p>
            <a:r>
              <a:rPr lang="en-GB" dirty="0" smtClean="0"/>
              <a:t>“Solar is going to overtake everything”</a:t>
            </a:r>
          </a:p>
          <a:p>
            <a:r>
              <a:rPr lang="en-GB" dirty="0" err="1" smtClean="0"/>
              <a:t>Neem</a:t>
            </a:r>
            <a:r>
              <a:rPr lang="en-GB" dirty="0" smtClean="0"/>
              <a:t> </a:t>
            </a:r>
            <a:r>
              <a:rPr lang="en-GB" dirty="0" err="1" smtClean="0"/>
              <a:t>onzekerheid</a:t>
            </a:r>
            <a:r>
              <a:rPr lang="en-GB" dirty="0" smtClean="0"/>
              <a:t> </a:t>
            </a:r>
            <a:r>
              <a:rPr lang="en-GB" dirty="0" err="1" smtClean="0"/>
              <a:t>uit</a:t>
            </a:r>
            <a:r>
              <a:rPr lang="en-GB" dirty="0" smtClean="0"/>
              <a:t> de </a:t>
            </a:r>
            <a:r>
              <a:rPr lang="en-GB" dirty="0" err="1" smtClean="0"/>
              <a:t>markt</a:t>
            </a:r>
            <a:endParaRPr lang="en-GB" dirty="0" smtClean="0"/>
          </a:p>
          <a:p>
            <a:r>
              <a:rPr lang="en-GB" dirty="0" err="1" smtClean="0"/>
              <a:t>Verwijder</a:t>
            </a:r>
            <a:r>
              <a:rPr lang="en-GB" dirty="0" smtClean="0"/>
              <a:t> </a:t>
            </a:r>
            <a:r>
              <a:rPr lang="en-GB" dirty="0" err="1" smtClean="0"/>
              <a:t>gezamenlijke</a:t>
            </a:r>
            <a:r>
              <a:rPr lang="en-GB" dirty="0" smtClean="0"/>
              <a:t> </a:t>
            </a:r>
            <a:r>
              <a:rPr lang="en-GB" dirty="0" err="1" smtClean="0"/>
              <a:t>barrières</a:t>
            </a:r>
            <a:endParaRPr lang="en-GB" dirty="0" smtClean="0"/>
          </a:p>
          <a:p>
            <a:r>
              <a:rPr lang="en-GB" dirty="0" smtClean="0"/>
              <a:t>Maar </a:t>
            </a:r>
            <a:r>
              <a:rPr lang="en-GB" dirty="0" err="1" smtClean="0"/>
              <a:t>voor</a:t>
            </a:r>
            <a:r>
              <a:rPr lang="en-GB" dirty="0" smtClean="0"/>
              <a:t> het </a:t>
            </a:r>
            <a:r>
              <a:rPr lang="en-GB" dirty="0" err="1" smtClean="0"/>
              <a:t>zover</a:t>
            </a:r>
            <a:r>
              <a:rPr lang="en-GB" dirty="0" smtClean="0"/>
              <a:t> is: “</a:t>
            </a:r>
            <a:r>
              <a:rPr lang="en-GB" dirty="0" err="1" smtClean="0"/>
              <a:t>Armen</a:t>
            </a:r>
            <a:r>
              <a:rPr lang="en-GB" dirty="0" smtClean="0"/>
              <a:t> </a:t>
            </a:r>
            <a:r>
              <a:rPr lang="en-GB" dirty="0" err="1" smtClean="0"/>
              <a:t>uit</a:t>
            </a:r>
            <a:r>
              <a:rPr lang="en-GB" dirty="0" smtClean="0"/>
              <a:t> de </a:t>
            </a:r>
            <a:r>
              <a:rPr lang="en-GB" dirty="0" err="1" smtClean="0"/>
              <a:t>mouwen</a:t>
            </a:r>
            <a:r>
              <a:rPr lang="en-GB" dirty="0" smtClean="0"/>
              <a:t>” </a:t>
            </a:r>
            <a:r>
              <a:rPr lang="en-GB" dirty="0" err="1" smtClean="0"/>
              <a:t>Er</a:t>
            </a:r>
            <a:r>
              <a:rPr lang="en-GB" dirty="0" smtClean="0"/>
              <a:t> is </a:t>
            </a:r>
            <a:r>
              <a:rPr lang="en-GB" dirty="0" err="1" smtClean="0"/>
              <a:t>nog</a:t>
            </a:r>
            <a:r>
              <a:rPr lang="en-GB" dirty="0" smtClean="0"/>
              <a:t> </a:t>
            </a:r>
            <a:r>
              <a:rPr lang="en-GB" dirty="0" err="1" smtClean="0"/>
              <a:t>veel</a:t>
            </a:r>
            <a:r>
              <a:rPr lang="en-GB" dirty="0" smtClean="0"/>
              <a:t> </a:t>
            </a:r>
            <a:r>
              <a:rPr lang="en-GB" dirty="0" err="1" smtClean="0"/>
              <a:t>te</a:t>
            </a:r>
            <a:r>
              <a:rPr lang="en-GB" dirty="0" smtClean="0"/>
              <a:t> </a:t>
            </a:r>
            <a:r>
              <a:rPr lang="en-GB" dirty="0" err="1" smtClean="0"/>
              <a:t>doen</a:t>
            </a:r>
            <a:r>
              <a:rPr lang="en-GB" dirty="0" smtClean="0"/>
              <a:t>.</a:t>
            </a:r>
            <a:endParaRPr lang="en-GB" dirty="0"/>
          </a:p>
        </p:txBody>
      </p:sp>
      <p:sp>
        <p:nvSpPr>
          <p:cNvPr id="5" name="Slide Number Placeholder 4"/>
          <p:cNvSpPr>
            <a:spLocks noGrp="1"/>
          </p:cNvSpPr>
          <p:nvPr>
            <p:ph type="sldNum" sz="quarter" idx="12"/>
          </p:nvPr>
        </p:nvSpPr>
        <p:spPr/>
        <p:txBody>
          <a:bodyPr/>
          <a:lstStyle/>
          <a:p>
            <a:fld id="{5BA07366-CB75-4AA8-9E5B-928B849F427C}" type="slidenum">
              <a:rPr lang="en-GB" smtClean="0"/>
              <a:t>9</a:t>
            </a:fld>
            <a:endParaRPr lang="en-GB" dirty="0"/>
          </a:p>
        </p:txBody>
      </p:sp>
    </p:spTree>
    <p:extLst>
      <p:ext uri="{BB962C8B-B14F-4D97-AF65-F5344CB8AC3E}">
        <p14:creationId xmlns:p14="http://schemas.microsoft.com/office/powerpoint/2010/main" val="1209456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Blank">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theme>
</file>

<file path=ppt/theme/theme2.xml><?xml version="1.0" encoding="utf-8"?>
<a:theme xmlns:a="http://schemas.openxmlformats.org/drawingml/2006/main" name="Agenda">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theme>
</file>

<file path=ppt/theme/theme3.xml><?xml version="1.0" encoding="utf-8"?>
<a:theme xmlns:a="http://schemas.openxmlformats.org/drawingml/2006/main" name="1_Blank">
  <a:themeElements>
    <a:clrScheme name="DNV powerpoint">
      <a:dk1>
        <a:srgbClr val="333333"/>
      </a:dk1>
      <a:lt1>
        <a:srgbClr val="FFFFFF"/>
      </a:lt1>
      <a:dk2>
        <a:srgbClr val="0F204B"/>
      </a:dk2>
      <a:lt2>
        <a:srgbClr val="C8C8C8"/>
      </a:lt2>
      <a:accent1>
        <a:srgbClr val="99D6F0"/>
      </a:accent1>
      <a:accent2>
        <a:srgbClr val="3F9C35"/>
      </a:accent2>
      <a:accent3>
        <a:srgbClr val="003591"/>
      </a:accent3>
      <a:accent4>
        <a:srgbClr val="009FDA"/>
      </a:accent4>
      <a:accent5>
        <a:srgbClr val="66C5E9"/>
      </a:accent5>
      <a:accent6>
        <a:srgbClr val="FECB00"/>
      </a:accent6>
      <a:hlink>
        <a:srgbClr val="003591"/>
      </a:hlink>
      <a:folHlink>
        <a:srgbClr val="6E509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accent4"/>
          </a:solidFill>
        </a:ln>
      </a:spPr>
      <a:bodyPr rtlCol="0" anchor="ctr"/>
      <a:lstStyle>
        <a:defPPr algn="ctr">
          <a:lnSpc>
            <a:spcPct val="113000"/>
          </a:lnSpc>
          <a:spcBef>
            <a:spcPts val="600"/>
          </a:spcBef>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33333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13000"/>
          </a:lnSpc>
          <a:spcBef>
            <a:spcPts val="600"/>
          </a:spcBef>
          <a:defRPr sz="1600" dirty="0" err="1" smtClean="0">
            <a:solidFill>
              <a:srgbClr val="333333"/>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454</Words>
  <Application>Microsoft Office PowerPoint</Application>
  <PresentationFormat>On-screen Show (4:3)</PresentationFormat>
  <Paragraphs>157</Paragraphs>
  <Slides>23</Slides>
  <Notes>23</Notes>
  <HiddenSlides>3</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Blank</vt:lpstr>
      <vt:lpstr>Agenda</vt:lpstr>
      <vt:lpstr>1_Blank</vt:lpstr>
      <vt:lpstr>Nationaal Actieplan Zonnestroom</vt:lpstr>
      <vt:lpstr>Agenda</vt:lpstr>
      <vt:lpstr>Geschiedenis Nationaal  Actieplan Zonnestroom</vt:lpstr>
      <vt:lpstr>Het Nationaal Actieplan Zonnestroom is…</vt:lpstr>
      <vt:lpstr>Projectie</vt:lpstr>
      <vt:lpstr>Projectie</vt:lpstr>
      <vt:lpstr>Projectie</vt:lpstr>
      <vt:lpstr>PV Potentieelstudie</vt:lpstr>
      <vt:lpstr>Ter afsluiting</vt:lpstr>
      <vt:lpstr>Nationaal Actieplan Zonnestroom</vt:lpstr>
      <vt:lpstr>ACTIES UIT HET   NATIONAAL ACTIEPLAN ZONNESTROOM  deel 1 </vt:lpstr>
      <vt:lpstr>Actie 4: Informatievoorziening</vt:lpstr>
      <vt:lpstr>Actie 5: Verzekering</vt:lpstr>
      <vt:lpstr>Actie 6: Waarde bij verhuizing</vt:lpstr>
      <vt:lpstr>ACTIES UIT HET   NATIONAAL ACTIEPLAN ZONNESTROOM  deel 2 </vt:lpstr>
      <vt:lpstr>Actie 8: Aansluiting met netwerk</vt:lpstr>
      <vt:lpstr>Actie 9: Monitoring</vt:lpstr>
      <vt:lpstr>Actie 10: Systeemkwaliteit</vt:lpstr>
      <vt:lpstr>ACTIES UIT HET   NATIONAAL ACTIEPLAN ZONNESTROOM  deel 3 </vt:lpstr>
      <vt:lpstr>Actie 11: Financieringsconstructies</vt:lpstr>
      <vt:lpstr>Actie 12/13: Verdienmodel  VvE’s / Woningcorporaties</vt:lpstr>
      <vt:lpstr>Actie 14: grote PV-systemen</vt:lpstr>
      <vt:lpstr>Nationaal Actieplan Zonnestroom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2014-01-20T12:46:21Z</dcterms:created>
  <dcterms:modified xsi:type="dcterms:W3CDTF">2014-11-19T11:51:22Z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urrentSublogo">
    <vt:lpwstr/>
  </property>
  <property fmtid="{D5CDD505-2E9C-101B-9397-08002B2CF9AE}" pid="4" name="CurrentLogoPath">
    <vt:lpwstr/>
  </property>
  <property fmtid="{D5CDD505-2E9C-101B-9397-08002B2CF9AE}" pid="5" name="CurrentDepartmentName">
    <vt:lpwstr/>
  </property>
  <property fmtid="{D5CDD505-2E9C-101B-9397-08002B2CF9AE}" pid="6" name="CurrentClientLogoPath">
    <vt:lpwstr/>
  </property>
  <property fmtid="{D5CDD505-2E9C-101B-9397-08002B2CF9AE}" pid="7" name="CurrentDate">
    <vt:lpwstr>23 January</vt:lpwstr>
  </property>
  <property fmtid="{D5CDD505-2E9C-101B-9397-08002B2CF9AE}" pid="8" name="CurrentPresentationTitle">
    <vt:lpwstr/>
  </property>
  <property fmtid="{D5CDD505-2E9C-101B-9397-08002B2CF9AE}" pid="9" name="CurrentAuthor">
    <vt:lpwstr/>
  </property>
  <property fmtid="{D5CDD505-2E9C-101B-9397-08002B2CF9AE}" pid="10" name="CurrentDepartment">
    <vt:lpwstr/>
  </property>
  <property fmtid="{D5CDD505-2E9C-101B-9397-08002B2CF9AE}" pid="11" name="CurrentBusinessLine">
    <vt:lpwstr/>
  </property>
  <property fmtid="{D5CDD505-2E9C-101B-9397-08002B2CF9AE}" pid="12" name="CurrentCountry">
    <vt:lpwstr/>
  </property>
  <property fmtid="{D5CDD505-2E9C-101B-9397-08002B2CF9AE}" pid="13" name="CurrentPaperType">
    <vt:lpwstr/>
  </property>
  <property fmtid="{D5CDD505-2E9C-101B-9397-08002B2CF9AE}" pid="14" name="CurrentInformationClass">
    <vt:lpwstr/>
  </property>
  <property fmtid="{D5CDD505-2E9C-101B-9397-08002B2CF9AE}" pid="15" name="CurrentRestrictedAccess">
    <vt:lpwstr/>
  </property>
  <property fmtid="{D5CDD505-2E9C-101B-9397-08002B2CF9AE}" pid="16" name="CurrentLanguage">
    <vt:lpwstr/>
  </property>
</Properties>
</file>